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3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4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7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notesSlides/notesSlide4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10.xml" ContentType="application/vnd.openxmlformats-officedocument.themeOverride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7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12.xml" ContentType="application/vnd.openxmlformats-officedocument.themeOverr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3.xml" ContentType="application/vnd.openxmlformats-officedocument.themeOverride+xml"/>
  <Override PartName="/ppt/drawings/drawing2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4.xml" ContentType="application/vnd.openxmlformats-officedocument.themeOverride+xml"/>
  <Override PartName="/ppt/notesSlides/notesSlide9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7.xml" ContentType="application/vnd.openxmlformats-officedocument.themeOverride+xml"/>
  <Override PartName="/ppt/charts/chart17.xml" ContentType="application/vnd.openxmlformats-officedocument.drawingml.chart+xml"/>
  <Override PartName="/ppt/theme/themeOverride18.xml" ContentType="application/vnd.openxmlformats-officedocument.themeOverride+xml"/>
  <Override PartName="/ppt/charts/chart18.xml" ContentType="application/vnd.openxmlformats-officedocument.drawingml.chart+xml"/>
  <Override PartName="/ppt/theme/themeOverride19.xml" ContentType="application/vnd.openxmlformats-officedocument.themeOverride+xml"/>
  <Override PartName="/ppt/charts/chart19.xml" ContentType="application/vnd.openxmlformats-officedocument.drawingml.chart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22.xml" ContentType="application/vnd.openxmlformats-officedocument.themeOverride+xml"/>
  <Override PartName="/ppt/drawings/drawing3.xml" ContentType="application/vnd.openxmlformats-officedocument.drawingml.chartshapes+xml"/>
  <Override PartName="/ppt/theme/themeOverride23.xml" ContentType="application/vnd.openxmlformats-officedocument.themeOverride+xml"/>
  <Override PartName="/ppt/notesSlides/notesSlide10.xml" ContentType="application/vnd.openxmlformats-officedocument.presentationml.notesSlid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24.xml" ContentType="application/vnd.openxmlformats-officedocument.themeOverride+xml"/>
  <Override PartName="/ppt/drawings/drawing4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25.xml" ContentType="application/vnd.openxmlformats-officedocument.themeOverride+xml"/>
  <Override PartName="/ppt/notesSlides/notesSlide12.xml" ContentType="application/vnd.openxmlformats-officedocument.presentationml.notesSlid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theme/themeOverride26.xml" ContentType="application/vnd.openxmlformats-officedocument.themeOverride+xml"/>
  <Override PartName="/ppt/charts/chart25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theme/themeOverride27.xml" ContentType="application/vnd.openxmlformats-officedocument.themeOverride+xml"/>
  <Override PartName="/ppt/charts/chart26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theme/themeOverride28.xml" ContentType="application/vnd.openxmlformats-officedocument.themeOverride+xml"/>
  <Override PartName="/ppt/charts/chart27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9.xml" ContentType="application/vnd.openxmlformats-officedocument.themeOverr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3"/>
  </p:notesMasterIdLst>
  <p:sldIdLst>
    <p:sldId id="302" r:id="rId4"/>
    <p:sldId id="261" r:id="rId5"/>
    <p:sldId id="320" r:id="rId6"/>
    <p:sldId id="319" r:id="rId7"/>
    <p:sldId id="264" r:id="rId8"/>
    <p:sldId id="266" r:id="rId9"/>
    <p:sldId id="331" r:id="rId10"/>
    <p:sldId id="330" r:id="rId11"/>
    <p:sldId id="332" r:id="rId12"/>
    <p:sldId id="280" r:id="rId13"/>
    <p:sldId id="309" r:id="rId14"/>
    <p:sldId id="289" r:id="rId15"/>
    <p:sldId id="322" r:id="rId16"/>
    <p:sldId id="269" r:id="rId17"/>
    <p:sldId id="270" r:id="rId18"/>
    <p:sldId id="273" r:id="rId19"/>
    <p:sldId id="274" r:id="rId20"/>
    <p:sldId id="297" r:id="rId21"/>
    <p:sldId id="318" r:id="rId22"/>
    <p:sldId id="323" r:id="rId23"/>
    <p:sldId id="327" r:id="rId24"/>
    <p:sldId id="324" r:id="rId25"/>
    <p:sldId id="333" r:id="rId26"/>
    <p:sldId id="334" r:id="rId27"/>
    <p:sldId id="325" r:id="rId28"/>
    <p:sldId id="290" r:id="rId29"/>
    <p:sldId id="328" r:id="rId30"/>
    <p:sldId id="326" r:id="rId31"/>
    <p:sldId id="303" r:id="rId32"/>
  </p:sldIdLst>
  <p:sldSz cx="12192000" cy="6858000"/>
  <p:notesSz cx="6858000" cy="9144000"/>
  <p:defaultTextStyle>
    <a:defPPr>
      <a:defRPr lang="es-PY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7C0"/>
    <a:srgbClr val="C272BE"/>
    <a:srgbClr val="B97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1418" autoAdjust="0"/>
  </p:normalViewPr>
  <p:slideViewPr>
    <p:cSldViewPr snapToGrid="0">
      <p:cViewPr varScale="1">
        <p:scale>
          <a:sx n="79" d="100"/>
          <a:sy n="79" d="100"/>
        </p:scale>
        <p:origin x="7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Hoja_de_c_lculo_de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package" Target="../embeddings/Hoja_de_c_lculo_de_Microsoft_Excel7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1.xml"/><Relationship Id="rId1" Type="http://schemas.microsoft.com/office/2011/relationships/chartStyle" Target="style11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Hoja_de_c_lculo_de_Microsoft_Excel8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juan_galeano\AppData\Local\Temp\MEFP%202001%202003-2019%20serie%20anual%20(3).xlsx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Hoja_de_c_lculo_de_Microsoft_Excel9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0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Hoja_de_c_lculo_de_Microsoft_Excel11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2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13.xlsx"/><Relationship Id="rId1" Type="http://schemas.openxmlformats.org/officeDocument/2006/relationships/themeOverride" Target="../theme/themeOverride18.xml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19.xml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2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Hoja_de_c_lculo_de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17.xml"/><Relationship Id="rId1" Type="http://schemas.microsoft.com/office/2011/relationships/chartStyle" Target="style17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Hoja_de_c_lculo_de_Microsoft_Excel14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18.xml"/><Relationship Id="rId1" Type="http://schemas.microsoft.com/office/2011/relationships/chartStyle" Target="style18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Hoja_de_c_lculo_de_Microsoft_Excel15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oleObject" Target="../embeddings/oleObject3.bin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16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1.xml"/><Relationship Id="rId1" Type="http://schemas.microsoft.com/office/2011/relationships/chartStyle" Target="style21.xml"/><Relationship Id="rId4" Type="http://schemas.openxmlformats.org/officeDocument/2006/relationships/oleObject" Target="../embeddings/oleObject4.bin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22.xml"/><Relationship Id="rId1" Type="http://schemas.microsoft.com/office/2011/relationships/chartStyle" Target="style22.xml"/><Relationship Id="rId4" Type="http://schemas.openxmlformats.org/officeDocument/2006/relationships/oleObject" Target="../embeddings/oleObject5.bin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Hoja_de_c_lculo_de_Microsoft_Excel17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Hoja_de_c_lculo_de_Microsoft_Excel18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Hoja_de_c_lculo_de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Hoja_de_c_lculo_de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\\pc-75\Users\maria_pintos\Google%20Drive\Departamento%20de%20Coyuntura%20Macrofiscal\Angie\2021\Datos%20solicitados\Rolo\Copia%20de%20Base%20Ejecuci&#243;n%20gastos%20por%20mes_Ale_222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pc-75\Users\maria_pintos\Google%20Drive\Departamento%20de%20Coyuntura%20Macrofiscal\Angie\2021\Datos%20solicitados\Rolo\Gastos%20Financiados%20con%20OF817%20y%20OF818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dirty="0" smtClean="0"/>
              <a:t>Resultado Fiscal (% PIB)</a:t>
            </a:r>
            <a:endParaRPr lang="es-PY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'Table 1.1.'!$W$11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>
                <a:shade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1.1.'!$W$12:$W$15</c:f>
              <c:numCache>
                <c:formatCode>#,#00</c:formatCode>
                <c:ptCount val="4"/>
                <c:pt idx="0">
                  <c:v>-3.576026472217412</c:v>
                </c:pt>
                <c:pt idx="1">
                  <c:v>-2.953028938319731</c:v>
                </c:pt>
                <c:pt idx="2">
                  <c:v>-4.5512757904183898</c:v>
                </c:pt>
                <c:pt idx="3">
                  <c:v>-4.0848979796727791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D8-41F4-A770-93A3D165BCEC}"/>
            </c:ext>
          </c:extLst>
        </c:ser>
        <c:ser>
          <c:idx val="1"/>
          <c:order val="1"/>
          <c:tx>
            <c:strRef>
              <c:f>'Table 1.1.'!$X$11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1.1.'!$X$12:$X$15</c:f>
              <c:numCache>
                <c:formatCode>#,#00</c:formatCode>
                <c:ptCount val="4"/>
                <c:pt idx="0">
                  <c:v>-9.8682357756186239</c:v>
                </c:pt>
                <c:pt idx="1">
                  <c:v>-10.459611728480246</c:v>
                </c:pt>
                <c:pt idx="2">
                  <c:v>-9.2740428205497043</c:v>
                </c:pt>
                <c:pt idx="3">
                  <c:v>-8.7567657776154224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D8-41F4-A770-93A3D165BCEC}"/>
            </c:ext>
          </c:extLst>
        </c:ser>
        <c:ser>
          <c:idx val="2"/>
          <c:order val="2"/>
          <c:tx>
            <c:strRef>
              <c:f>'Table 1.1.'!$Y$11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1">
                <a:shade val="9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1.1.'!$Y$12:$Y$15</c:f>
              <c:numCache>
                <c:formatCode>#,#00</c:formatCode>
                <c:ptCount val="4"/>
                <c:pt idx="0">
                  <c:v>-6.4490736828450101</c:v>
                </c:pt>
                <c:pt idx="1">
                  <c:v>-7.2850109347146983</c:v>
                </c:pt>
                <c:pt idx="2">
                  <c:v>-5.3060090932380577</c:v>
                </c:pt>
                <c:pt idx="3">
                  <c:v>-4.4875079975381214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2D8-41F4-A770-93A3D165BCEC}"/>
            </c:ext>
          </c:extLst>
        </c:ser>
        <c:ser>
          <c:idx val="3"/>
          <c:order val="3"/>
          <c:tx>
            <c:strRef>
              <c:f>'Table 1.1.'!$Z$11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>
                <a:tint val="9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1.1.'!$Z$12:$Z$15</c:f>
              <c:numCache>
                <c:formatCode>#,#00</c:formatCode>
                <c:ptCount val="4"/>
                <c:pt idx="0">
                  <c:v>-4.9164861528592176</c:v>
                </c:pt>
                <c:pt idx="1">
                  <c:v>-4.3485332651016302</c:v>
                </c:pt>
                <c:pt idx="2">
                  <c:v>-5.7448620327839119</c:v>
                </c:pt>
                <c:pt idx="3">
                  <c:v>-4.6693509786922176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2D8-41F4-A770-93A3D165BCEC}"/>
            </c:ext>
          </c:extLst>
        </c:ser>
        <c:ser>
          <c:idx val="4"/>
          <c:order val="4"/>
          <c:tx>
            <c:strRef>
              <c:f>'Table 1.1.'!$AA$11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>
                <a:tint val="7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1.1.'!$AA$12:$AA$15</c:f>
              <c:numCache>
                <c:formatCode>#,#00</c:formatCode>
                <c:ptCount val="4"/>
                <c:pt idx="0">
                  <c:v>-3.9919242051844264</c:v>
                </c:pt>
                <c:pt idx="1">
                  <c:v>-2.9280368746453402</c:v>
                </c:pt>
                <c:pt idx="2">
                  <c:v>-5.4691211346116377</c:v>
                </c:pt>
                <c:pt idx="3">
                  <c:v>-4.2279858108582031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2D8-41F4-A770-93A3D165BCEC}"/>
            </c:ext>
          </c:extLst>
        </c:ser>
        <c:ser>
          <c:idx val="5"/>
          <c:order val="5"/>
          <c:tx>
            <c:strRef>
              <c:f>'Table 1.1.'!$AB$11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chemeClr val="accent1">
                <a:tint val="50000"/>
              </a:schemeClr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1.1.'!$AB$12:$AB$15</c:f>
              <c:numCache>
                <c:formatCode>#,#00</c:formatCode>
                <c:ptCount val="4"/>
                <c:pt idx="0">
                  <c:v>-3.9067928057348507</c:v>
                </c:pt>
                <c:pt idx="1">
                  <c:v>-2.7998958642529441</c:v>
                </c:pt>
                <c:pt idx="2">
                  <c:v>-5.4248839826980388</c:v>
                </c:pt>
                <c:pt idx="3">
                  <c:v>-3.4034793461462685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2D8-41F4-A770-93A3D165BCE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90"/>
        <c:axId val="210233904"/>
        <c:axId val="17093040"/>
      </c:barChart>
      <c:catAx>
        <c:axId val="2102339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17093040"/>
        <c:crosses val="autoZero"/>
        <c:auto val="1"/>
        <c:lblAlgn val="ctr"/>
        <c:lblOffset val="100"/>
        <c:noMultiLvlLbl val="0"/>
      </c:catAx>
      <c:valAx>
        <c:axId val="17093040"/>
        <c:scaling>
          <c:orientation val="minMax"/>
        </c:scaling>
        <c:delete val="1"/>
        <c:axPos val="l"/>
        <c:numFmt formatCode="#,#00" sourceLinked="1"/>
        <c:majorTickMark val="none"/>
        <c:minorTickMark val="none"/>
        <c:tickLblPos val="nextTo"/>
        <c:crossAx val="2102339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PY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Y" sz="1600" b="1" dirty="0"/>
              <a:t>Pobreza Total con y sin transferencias públicas</a:t>
            </a:r>
          </a:p>
          <a:p>
            <a:pPr>
              <a:defRPr/>
            </a:pPr>
            <a:r>
              <a:rPr lang="es-PY" sz="1600" dirty="0"/>
              <a:t>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5B9BD5">
                      <a:shade val="30000"/>
                      <a:satMod val="115000"/>
                    </a:srgbClr>
                  </a:gs>
                  <a:gs pos="50000">
                    <a:srgbClr val="5B9BD5">
                      <a:shade val="67500"/>
                      <a:satMod val="115000"/>
                    </a:srgbClr>
                  </a:gs>
                  <a:gs pos="100000">
                    <a:srgbClr val="5B9BD5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A58-4126-B286-DC0CD2C8BBA6}"/>
              </c:ext>
            </c:extLst>
          </c:dPt>
          <c:dPt>
            <c:idx val="1"/>
            <c:invertIfNegative val="0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A58-4126-B286-DC0CD2C8BBA6}"/>
              </c:ext>
            </c:extLst>
          </c:dPt>
          <c:dPt>
            <c:idx val="2"/>
            <c:invertIfNegative val="0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A58-4126-B286-DC0CD2C8BBA6}"/>
              </c:ext>
            </c:extLst>
          </c:dPt>
          <c:dPt>
            <c:idx val="3"/>
            <c:invertIfNegative val="0"/>
            <c:bubble3D val="0"/>
            <c:spPr>
              <a:solidFill>
                <a:srgbClr val="5B9BD5">
                  <a:lumMod val="60000"/>
                  <a:lumOff val="4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2A58-4126-B286-DC0CD2C8BBA6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A58-4126-B286-DC0CD2C8BBA6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Hoja6!$B$12:$B$16</c:f>
              <c:strCache>
                <c:ptCount val="5"/>
                <c:pt idx="0">
                  <c:v>Pobreza Oficial</c:v>
                </c:pt>
                <c:pt idx="1">
                  <c:v>Sin Tekoporã</c:v>
                </c:pt>
                <c:pt idx="2">
                  <c:v>Sin Pytyvõ</c:v>
                </c:pt>
                <c:pt idx="3">
                  <c:v>Sin Adulto Mayor</c:v>
                </c:pt>
                <c:pt idx="4">
                  <c:v>Sin las tres Transferencias</c:v>
                </c:pt>
              </c:strCache>
            </c:strRef>
          </c:cat>
          <c:val>
            <c:numRef>
              <c:f>Hoja6!$C$12:$C$16</c:f>
              <c:numCache>
                <c:formatCode>#,#00%</c:formatCode>
                <c:ptCount val="5"/>
                <c:pt idx="0">
                  <c:v>0.26900000000000002</c:v>
                </c:pt>
                <c:pt idx="1">
                  <c:v>0.27500000000000002</c:v>
                </c:pt>
                <c:pt idx="2">
                  <c:v>0.28199999999999997</c:v>
                </c:pt>
                <c:pt idx="3">
                  <c:v>0.28199999999999997</c:v>
                </c:pt>
                <c:pt idx="4">
                  <c:v>0.30099999999999999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A58-4126-B286-DC0CD2C8BB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9252752"/>
        <c:axId val="339257064"/>
      </c:barChart>
      <c:catAx>
        <c:axId val="33925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9257064"/>
        <c:crosses val="autoZero"/>
        <c:auto val="1"/>
        <c:lblAlgn val="ctr"/>
        <c:lblOffset val="100"/>
        <c:noMultiLvlLbl val="0"/>
      </c:catAx>
      <c:valAx>
        <c:axId val="339257064"/>
        <c:scaling>
          <c:orientation val="minMax"/>
        </c:scaling>
        <c:delete val="0"/>
        <c:axPos val="l"/>
        <c:numFmt formatCode="#,#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9252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PY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Y" sz="1600" b="1" i="0" dirty="0">
                <a:latin typeface="+mn-lt"/>
              </a:rPr>
              <a:t>Pobreza extrema con y sin transferencias públicas</a:t>
            </a:r>
          </a:p>
          <a:p>
            <a:pPr>
              <a:defRPr sz="1600"/>
            </a:pPr>
            <a:r>
              <a:rPr lang="es-PY" sz="1600" b="0" i="0" dirty="0">
                <a:latin typeface="+mn-lt"/>
              </a:rPr>
              <a:t>2020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5B9BD5">
                      <a:shade val="30000"/>
                      <a:satMod val="115000"/>
                    </a:srgbClr>
                  </a:gs>
                  <a:gs pos="50000">
                    <a:srgbClr val="5B9BD5">
                      <a:shade val="67500"/>
                      <a:satMod val="115000"/>
                    </a:srgbClr>
                  </a:gs>
                  <a:gs pos="100000">
                    <a:srgbClr val="5B9BD5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11E-4C8B-A2BF-576C15132585}"/>
              </c:ext>
            </c:extLst>
          </c:dPt>
          <c:dPt>
            <c:idx val="4"/>
            <c:invertIfNegative val="0"/>
            <c:bubble3D val="0"/>
            <c:spPr>
              <a:solidFill>
                <a:srgbClr val="ED7D31">
                  <a:lumMod val="40000"/>
                  <a:lumOff val="6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11E-4C8B-A2BF-576C15132585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Hoja6!$B$21:$B$25</c:f>
              <c:strCache>
                <c:ptCount val="5"/>
                <c:pt idx="0">
                  <c:v>Pobreza extrema oficial</c:v>
                </c:pt>
                <c:pt idx="1">
                  <c:v>Sin Pytyvõ</c:v>
                </c:pt>
                <c:pt idx="2">
                  <c:v>Sin Tekoporã</c:v>
                </c:pt>
                <c:pt idx="3">
                  <c:v>Sin Adulto Mayor</c:v>
                </c:pt>
                <c:pt idx="4">
                  <c:v>Sin las tres Transferencias</c:v>
                </c:pt>
              </c:strCache>
            </c:strRef>
          </c:cat>
          <c:val>
            <c:numRef>
              <c:f>Hoja6!$C$21:$C$25</c:f>
              <c:numCache>
                <c:formatCode>#,#00%</c:formatCode>
                <c:ptCount val="5"/>
                <c:pt idx="0">
                  <c:v>3.9E-2</c:v>
                </c:pt>
                <c:pt idx="1">
                  <c:v>4.4999999999999998E-2</c:v>
                </c:pt>
                <c:pt idx="2">
                  <c:v>4.5999999999999999E-2</c:v>
                </c:pt>
                <c:pt idx="3">
                  <c:v>0.05</c:v>
                </c:pt>
                <c:pt idx="4">
                  <c:v>6.4000000000000001E-2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11E-4C8B-A2BF-576C151325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39252360"/>
        <c:axId val="339254712"/>
      </c:barChart>
      <c:catAx>
        <c:axId val="339252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9254712"/>
        <c:crosses val="autoZero"/>
        <c:auto val="1"/>
        <c:lblAlgn val="ctr"/>
        <c:lblOffset val="100"/>
        <c:noMultiLvlLbl val="0"/>
      </c:catAx>
      <c:valAx>
        <c:axId val="339254712"/>
        <c:scaling>
          <c:orientation val="minMax"/>
          <c:max val="0.15000000000000002"/>
          <c:min val="0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9252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PY"/>
    </a:p>
  </c:txPr>
  <c:externalData r:id="rId4">
    <c:autoUpdate val="0"/>
  </c:externalData>
  <c:userShapes r:id="rId5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9621364293749001E-2"/>
          <c:y val="0.11180133857595992"/>
          <c:w val="0.82913754084310887"/>
          <c:h val="0.80192698299048371"/>
        </c:manualLayout>
      </c:layout>
      <c:barChart>
        <c:barDir val="col"/>
        <c:grouping val="clustered"/>
        <c:varyColors val="0"/>
        <c:ser>
          <c:idx val="0"/>
          <c:order val="0"/>
          <c:tx>
            <c:v>Inversión</c:v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'[MEFP 2001 2003-2019 serie anual (3).xlsx]% PIB'!$P$8:$T$9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'[MEFP 2001 2003-2019 serie anual (3).xlsx]Serie'!$P$112:$T$112</c:f>
              <c:numCache>
                <c:formatCode>0.0</c:formatCode>
                <c:ptCount val="5"/>
                <c:pt idx="0">
                  <c:v>794.03465295022158</c:v>
                </c:pt>
                <c:pt idx="1">
                  <c:v>950.11071761216624</c:v>
                </c:pt>
                <c:pt idx="2">
                  <c:v>824.84006350107359</c:v>
                </c:pt>
                <c:pt idx="3">
                  <c:v>1115.7224819936032</c:v>
                </c:pt>
                <c:pt idx="4">
                  <c:v>1280.3730018364427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CF-4C57-B6A0-B38F0B22A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39250008"/>
        <c:axId val="339251184"/>
      </c:barChart>
      <c:lineChart>
        <c:grouping val="standard"/>
        <c:varyColors val="0"/>
        <c:ser>
          <c:idx val="1"/>
          <c:order val="1"/>
          <c:tx>
            <c:v>% del PIB</c:v>
          </c:tx>
          <c:spPr>
            <a:ln w="28575" cap="rnd">
              <a:solidFill>
                <a:srgbClr val="C00000"/>
              </a:solidFill>
              <a:prstDash val="sysDash"/>
              <a:round/>
            </a:ln>
            <a:effectLst/>
          </c:spPr>
          <c:marker>
            <c:symbol val="none"/>
          </c:marker>
          <c:dLbls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smtClean="0"/>
                      <a:t>2,1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BD46-4013-8F6A-250CC2CFBC59}"/>
                </c:ext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rgbClr val="C00000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Arial" panose="020B060402020202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'[MEFP 2001 2003-2019 serie anual (3).xlsx]% PIB'!$P$8:$T$9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'[MEFP 2001 2003-2019 serie anual (3).xlsx]% PIB'!$P$79:$T$79</c:f>
              <c:numCache>
                <c:formatCode>#,##0.0;\(#,##0.0\)</c:formatCode>
                <c:ptCount val="5"/>
                <c:pt idx="0">
                  <c:v>2.2002638397789638</c:v>
                </c:pt>
                <c:pt idx="1">
                  <c:v>2.4363461257064869</c:v>
                </c:pt>
                <c:pt idx="2">
                  <c:v>2.1577310916016326</c:v>
                </c:pt>
                <c:pt idx="3">
                  <c:v>2.9433194937029339</c:v>
                </c:pt>
                <c:pt idx="4">
                  <c:v>3.6266835677213227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3CF-4C57-B6A0-B38F0B22A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39251968"/>
        <c:axId val="339251576"/>
      </c:lineChart>
      <c:catAx>
        <c:axId val="3392500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s-PY"/>
          </a:p>
        </c:txPr>
        <c:crossAx val="339251184"/>
        <c:crosses val="autoZero"/>
        <c:auto val="1"/>
        <c:lblAlgn val="ctr"/>
        <c:lblOffset val="100"/>
        <c:noMultiLvlLbl val="0"/>
      </c:catAx>
      <c:valAx>
        <c:axId val="33925118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PY"/>
          </a:p>
        </c:txPr>
        <c:crossAx val="339250008"/>
        <c:crosses val="autoZero"/>
        <c:crossBetween val="between"/>
        <c:majorUnit val="400"/>
      </c:valAx>
      <c:valAx>
        <c:axId val="339251576"/>
        <c:scaling>
          <c:orientation val="minMax"/>
        </c:scaling>
        <c:delete val="0"/>
        <c:axPos val="r"/>
        <c:numFmt formatCode="#,##0.0;\(#,##0.0\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s-PY"/>
          </a:p>
        </c:txPr>
        <c:crossAx val="339251968"/>
        <c:crosses val="max"/>
        <c:crossBetween val="between"/>
      </c:valAx>
      <c:catAx>
        <c:axId val="33925196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392515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s-PY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Y" b="1"/>
              <a:t>Contribución de la Inversión y Consumo público al PIB</a:t>
            </a:r>
          </a:p>
          <a:p>
            <a:pPr>
              <a:defRPr b="1"/>
            </a:pPr>
            <a:r>
              <a:rPr lang="es-PY" b="1"/>
              <a:t>(%)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8.92435278687502E-2"/>
          <c:y val="0.24932103374291228"/>
          <c:w val="0.82151294426249954"/>
          <c:h val="0.6564427235999539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Anual!$K$2</c:f>
              <c:strCache>
                <c:ptCount val="1"/>
                <c:pt idx="0">
                  <c:v>PIB</c:v>
                </c:pt>
              </c:strCache>
            </c:strRef>
          </c:tx>
          <c:spPr>
            <a:solidFill>
              <a:srgbClr val="5B9BD5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3815073441049162E-3"/>
                  <c:y val="2.992682881829627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300170479372825E-2"/>
                      <c:h val="6.55186965903037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FFE-41A0-BCD8-2DB394E116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Anual!$A$74:$A$78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Anual!$K$74:$K$78</c:f>
              <c:numCache>
                <c:formatCode>#,#00</c:formatCode>
                <c:ptCount val="5"/>
                <c:pt idx="0">
                  <c:v>4.8100788555220522</c:v>
                </c:pt>
                <c:pt idx="1">
                  <c:v>3.2042503408019791</c:v>
                </c:pt>
                <c:pt idx="2">
                  <c:v>-0.40185510070214758</c:v>
                </c:pt>
                <c:pt idx="3">
                  <c:v>-0.81978539094550751</c:v>
                </c:pt>
                <c:pt idx="4">
                  <c:v>4.1998816661415459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FE-41A0-BCD8-2DB394E11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39255496"/>
        <c:axId val="340566944"/>
      </c:barChart>
      <c:lineChart>
        <c:grouping val="standard"/>
        <c:varyColors val="0"/>
        <c:ser>
          <c:idx val="1"/>
          <c:order val="1"/>
          <c:tx>
            <c:strRef>
              <c:f>Anual!$G$2</c:f>
              <c:strCache>
                <c:ptCount val="1"/>
                <c:pt idx="0">
                  <c:v>Inv. Física Pública Real (Adm Central)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dash"/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581499473704426E-2"/>
                  <c:y val="-1.589632296094635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231949915878983E-2"/>
                      <c:h val="7.738265251430623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FFE-41A0-BCD8-2DB394E116AA}"/>
                </c:ext>
              </c:extLst>
            </c:dLbl>
            <c:dLbl>
              <c:idx val="1"/>
              <c:layout>
                <c:manualLayout>
                  <c:x val="-2.633020667732839E-2"/>
                  <c:y val="-4.3406704070151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8FFE-41A0-BCD8-2DB394E116AA}"/>
                </c:ext>
              </c:extLst>
            </c:dLbl>
            <c:dLbl>
              <c:idx val="3"/>
              <c:layout>
                <c:manualLayout>
                  <c:x val="-1.0207385384844414E-2"/>
                  <c:y val="-2.745320621340592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8FFE-41A0-BCD8-2DB394E116AA}"/>
                </c:ext>
              </c:extLst>
            </c:dLbl>
            <c:dLbl>
              <c:idx val="4"/>
              <c:layout>
                <c:manualLayout>
                  <c:x val="-5.4794273998861574E-3"/>
                  <c:y val="-1.615281189821091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8FFE-41A0-BCD8-2DB394E116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C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Anual!$A$74:$A$78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Anual!$G$74:$G$78</c:f>
              <c:numCache>
                <c:formatCode>#,#00</c:formatCode>
                <c:ptCount val="5"/>
                <c:pt idx="0">
                  <c:v>0.35162680177777411</c:v>
                </c:pt>
                <c:pt idx="1">
                  <c:v>-0.31778727336562718</c:v>
                </c:pt>
                <c:pt idx="2">
                  <c:v>0.86058151824219553</c:v>
                </c:pt>
                <c:pt idx="3">
                  <c:v>0.64048283956720742</c:v>
                </c:pt>
                <c:pt idx="4">
                  <c:v>-0.55836577647699437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8FFE-41A0-BCD8-2DB394E116AA}"/>
            </c:ext>
          </c:extLst>
        </c:ser>
        <c:ser>
          <c:idx val="2"/>
          <c:order val="2"/>
          <c:tx>
            <c:strRef>
              <c:f>Anual!$C$2</c:f>
              <c:strCache>
                <c:ptCount val="1"/>
                <c:pt idx="0">
                  <c:v>Consumo Público</c:v>
                </c:pt>
              </c:strCache>
            </c:strRef>
          </c:tx>
          <c:spPr>
            <a:ln w="28575" cap="rnd">
              <a:solidFill>
                <a:srgbClr val="70AD47">
                  <a:lumMod val="75000"/>
                </a:srgbClr>
              </a:solidFill>
              <a:prstDash val="solid"/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6581537717840895E-2"/>
                  <c:y val="2.818179971073433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8FFE-41A0-BCD8-2DB394E116AA}"/>
                </c:ext>
              </c:extLst>
            </c:dLbl>
            <c:dLbl>
              <c:idx val="3"/>
              <c:layout>
                <c:manualLayout>
                  <c:x val="-3.5325589278996788E-2"/>
                  <c:y val="2.306620366628967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8FFE-41A0-BCD8-2DB394E116A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Anual!$A$74:$A$78</c:f>
              <c:numCache>
                <c:formatCode>General</c:formatCode>
                <c:ptCount val="5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</c:numCache>
            </c:numRef>
          </c:cat>
          <c:val>
            <c:numRef>
              <c:f>Anual!$C$74:$C$78</c:f>
              <c:numCache>
                <c:formatCode>#,#00</c:formatCode>
                <c:ptCount val="5"/>
                <c:pt idx="0">
                  <c:v>0.31091207166943158</c:v>
                </c:pt>
                <c:pt idx="1">
                  <c:v>0.3409548804123525</c:v>
                </c:pt>
                <c:pt idx="2">
                  <c:v>0.5283921229870312</c:v>
                </c:pt>
                <c:pt idx="3">
                  <c:v>0.60168460600827545</c:v>
                </c:pt>
                <c:pt idx="4">
                  <c:v>0.66500872883147821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8FFE-41A0-BCD8-2DB394E11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0567336"/>
        <c:axId val="340570864"/>
      </c:lineChart>
      <c:catAx>
        <c:axId val="3392554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6944"/>
        <c:crosses val="autoZero"/>
        <c:auto val="1"/>
        <c:lblAlgn val="ctr"/>
        <c:lblOffset val="100"/>
        <c:noMultiLvlLbl val="0"/>
      </c:catAx>
      <c:valAx>
        <c:axId val="340566944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9255496"/>
        <c:crosses val="autoZero"/>
        <c:crossBetween val="between"/>
      </c:valAx>
      <c:valAx>
        <c:axId val="340570864"/>
        <c:scaling>
          <c:orientation val="minMax"/>
        </c:scaling>
        <c:delete val="0"/>
        <c:axPos val="r"/>
        <c:numFmt formatCode="#,##0.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7336"/>
        <c:crosses val="max"/>
        <c:crossBetween val="between"/>
      </c:valAx>
      <c:catAx>
        <c:axId val="340567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4057086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69794472183455"/>
          <c:y val="0.81534663419803965"/>
          <c:w val="0.75968849293047902"/>
          <c:h val="0.1105036412769446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ysClr val="windowText" lastClr="000000"/>
          </a:solidFill>
        </a:defRPr>
      </a:pPr>
      <a:endParaRPr lang="es-PY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sz="1600" b="1" dirty="0"/>
              <a:t>Crecimiento</a:t>
            </a:r>
            <a:r>
              <a:rPr lang="es-PY" sz="1600" b="1" baseline="0" dirty="0"/>
              <a:t> </a:t>
            </a:r>
            <a:r>
              <a:rPr lang="es-PY" sz="1600" b="1" baseline="0" dirty="0" smtClean="0"/>
              <a:t>Económico - Paraguay</a:t>
            </a:r>
            <a:endParaRPr lang="es-PY" sz="1600" b="1" baseline="0" dirty="0"/>
          </a:p>
          <a:p>
            <a:pPr>
              <a:defRPr sz="1800"/>
            </a:pPr>
            <a:r>
              <a:rPr lang="es-PY" sz="1400" baseline="0" dirty="0" smtClean="0"/>
              <a:t>(En % )</a:t>
            </a:r>
            <a:endParaRPr lang="es-PY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7.2239843259029241E-2"/>
          <c:y val="0.11256798734233095"/>
          <c:w val="0.91132823185834166"/>
          <c:h val="0.80186902751091393"/>
        </c:manualLayout>
      </c:layout>
      <c:lineChart>
        <c:grouping val="standard"/>
        <c:varyColors val="0"/>
        <c:ser>
          <c:idx val="0"/>
          <c:order val="0"/>
          <c:spPr>
            <a:ln w="38100" cap="rnd">
              <a:solidFill>
                <a:schemeClr val="accent1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6.0386473429951916E-3"/>
                  <c:y val="-2.6267782461394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FC2-42CE-882B-F11249063391}"/>
                </c:ext>
              </c:extLst>
            </c:dLbl>
            <c:dLbl>
              <c:idx val="1"/>
              <c:layout>
                <c:manualLayout>
                  <c:x val="-1.4084507042253542E-2"/>
                  <c:y val="1.10650053088791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FC2-42CE-882B-F11249063391}"/>
                </c:ext>
              </c:extLst>
            </c:dLbl>
            <c:dLbl>
              <c:idx val="2"/>
              <c:layout>
                <c:manualLayout>
                  <c:x val="-9.389671361502391E-3"/>
                  <c:y val="-3.68833510295972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FC2-42CE-882B-F11249063391}"/>
                </c:ext>
              </c:extLst>
            </c:dLbl>
            <c:dLbl>
              <c:idx val="4"/>
              <c:layout>
                <c:manualLayout>
                  <c:x val="-1.2189368807452585E-2"/>
                  <c:y val="1.92113322384976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FC2-42CE-882B-F11249063391}"/>
                </c:ext>
              </c:extLst>
            </c:dLbl>
            <c:dLbl>
              <c:idx val="6"/>
              <c:layout>
                <c:manualLayout>
                  <c:x val="-1.5970793252488152E-2"/>
                  <c:y val="-2.0430497469973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DFC2-42CE-882B-F11249063391}"/>
                </c:ext>
              </c:extLst>
            </c:dLbl>
            <c:dLbl>
              <c:idx val="10"/>
              <c:layout>
                <c:manualLayout>
                  <c:x val="-9.6618357487922701E-3"/>
                  <c:y val="-2.62677824613946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FC2-42CE-882B-F11249063391}"/>
                </c:ext>
              </c:extLst>
            </c:dLbl>
            <c:dLbl>
              <c:idx val="11"/>
              <c:layout>
                <c:manualLayout>
                  <c:x val="-8.9043071776736702E-4"/>
                  <c:y val="3.34844133000010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FC2-42CE-882B-F112490633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accent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Hoja1!$C$5:$C$16</c:f>
              <c:strCache>
                <c:ptCount val="12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  <c:pt idx="10">
                  <c:v>2021</c:v>
                </c:pt>
                <c:pt idx="11">
                  <c:v>2022*</c:v>
                </c:pt>
              </c:strCache>
            </c:strRef>
          </c:cat>
          <c:val>
            <c:numRef>
              <c:f>Hoja1!$D$5:$D$16</c:f>
              <c:numCache>
                <c:formatCode>0.0</c:formatCode>
                <c:ptCount val="12"/>
                <c:pt idx="0">
                  <c:v>4.2863712070622597</c:v>
                </c:pt>
                <c:pt idx="1">
                  <c:v>-0.70804311230429562</c:v>
                </c:pt>
                <c:pt idx="2">
                  <c:v>8.2930764893780236</c:v>
                </c:pt>
                <c:pt idx="3">
                  <c:v>5.3012385923583309</c:v>
                </c:pt>
                <c:pt idx="4">
                  <c:v>2.9571517348798864</c:v>
                </c:pt>
                <c:pt idx="5">
                  <c:v>4.2680258331433407</c:v>
                </c:pt>
                <c:pt idx="6">
                  <c:v>4.8100788555220646</c:v>
                </c:pt>
                <c:pt idx="7">
                  <c:v>3.2042503408019627</c:v>
                </c:pt>
                <c:pt idx="8">
                  <c:v>-0.4018551007021216</c:v>
                </c:pt>
                <c:pt idx="9">
                  <c:v>-0.81978539094554037</c:v>
                </c:pt>
                <c:pt idx="10">
                  <c:v>4.1998816661415646</c:v>
                </c:pt>
                <c:pt idx="11">
                  <c:v>0.20000000000000284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4-DFC2-42CE-882B-F112490633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0569688"/>
        <c:axId val="340566552"/>
      </c:lineChart>
      <c:catAx>
        <c:axId val="340569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6552"/>
        <c:crosses val="autoZero"/>
        <c:auto val="1"/>
        <c:lblAlgn val="ctr"/>
        <c:lblOffset val="100"/>
        <c:noMultiLvlLbl val="0"/>
      </c:catAx>
      <c:valAx>
        <c:axId val="340566552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96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s-PY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Y" sz="1600" b="1" dirty="0" smtClean="0"/>
              <a:t>Crecimiento Económico - Países</a:t>
            </a:r>
            <a:endParaRPr lang="es-PY" sz="1600" b="1" baseline="0" dirty="0"/>
          </a:p>
          <a:p>
            <a:pPr>
              <a:defRPr sz="1600"/>
            </a:pPr>
            <a:r>
              <a:rPr lang="es-PY" sz="1600" baseline="0" dirty="0" smtClean="0"/>
              <a:t>Año 2020 – Var. (%)</a:t>
            </a:r>
            <a:endParaRPr lang="es-PY" sz="16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7E6E6">
                  <a:lumMod val="75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A8F-4726-BF5D-C9AB4795401C}"/>
              </c:ext>
            </c:extLst>
          </c:dPt>
          <c:dPt>
            <c:idx val="4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A8F-4726-BF5D-C9AB4795401C}"/>
              </c:ext>
            </c:extLst>
          </c:dPt>
          <c:dLbls>
            <c:dLbl>
              <c:idx val="0"/>
              <c:numFmt formatCode="#,##0.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400" b="1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3A8F-4726-BF5D-C9AB4795401C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Hoja2!$A$19:$A$25</c:f>
              <c:strCache>
                <c:ptCount val="7"/>
                <c:pt idx="0">
                  <c:v>Paraguay</c:v>
                </c:pt>
                <c:pt idx="1">
                  <c:v>Brasil</c:v>
                </c:pt>
                <c:pt idx="2">
                  <c:v>Chile</c:v>
                </c:pt>
                <c:pt idx="3">
                  <c:v>Uruguay</c:v>
                </c:pt>
                <c:pt idx="4">
                  <c:v>ALC</c:v>
                </c:pt>
                <c:pt idx="5">
                  <c:v>Bolivia</c:v>
                </c:pt>
                <c:pt idx="6">
                  <c:v>Argentina</c:v>
                </c:pt>
              </c:strCache>
            </c:strRef>
          </c:cat>
          <c:val>
            <c:numRef>
              <c:f>Hoja2!$B$19:$B$25</c:f>
              <c:numCache>
                <c:formatCode>0.0</c:formatCode>
                <c:ptCount val="7"/>
                <c:pt idx="0">
                  <c:v>-0.81978539094554037</c:v>
                </c:pt>
                <c:pt idx="1">
                  <c:v>-3.879</c:v>
                </c:pt>
                <c:pt idx="2">
                  <c:v>-6.0629999999999997</c:v>
                </c:pt>
                <c:pt idx="3">
                  <c:v>-6.1150000000000002</c:v>
                </c:pt>
                <c:pt idx="4">
                  <c:v>-6.9539999999999997</c:v>
                </c:pt>
                <c:pt idx="5">
                  <c:v>-8.7379999999999995</c:v>
                </c:pt>
                <c:pt idx="6">
                  <c:v>-9.8949999999999996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A8F-4726-BF5D-C9AB479540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0568512"/>
        <c:axId val="340564200"/>
      </c:barChart>
      <c:catAx>
        <c:axId val="340568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4200"/>
        <c:crosses val="autoZero"/>
        <c:auto val="1"/>
        <c:lblAlgn val="ctr"/>
        <c:lblOffset val="100"/>
        <c:noMultiLvlLbl val="0"/>
      </c:catAx>
      <c:valAx>
        <c:axId val="34056420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8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PY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PY"/>
              <a:t>Revisión en las Proyecciones de Crecimiento</a:t>
            </a:r>
          </a:p>
          <a:p>
            <a:pPr>
              <a:defRPr/>
            </a:pPr>
            <a:r>
              <a:rPr lang="es-PY"/>
              <a:t>2022</a:t>
            </a:r>
          </a:p>
        </c:rich>
      </c:tx>
      <c:layout>
        <c:manualLayout>
          <c:xMode val="edge"/>
          <c:yMode val="edge"/>
          <c:x val="0.28733469090969671"/>
          <c:y val="2.80488429741844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Hoja1!$C$4</c:f>
              <c:strCache>
                <c:ptCount val="1"/>
                <c:pt idx="0">
                  <c:v>oct-21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hade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shade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Hoja1!$B$5:$B$8</c:f>
              <c:strCache>
                <c:ptCount val="4"/>
                <c:pt idx="0">
                  <c:v>Mundo</c:v>
                </c:pt>
                <c:pt idx="1">
                  <c:v>Economías Avanzadas</c:v>
                </c:pt>
                <c:pt idx="2">
                  <c:v>Economías Emergentes y en Desarrollo</c:v>
                </c:pt>
                <c:pt idx="3">
                  <c:v>Latinoamérica y el Caribe</c:v>
                </c:pt>
              </c:strCache>
            </c:strRef>
          </c:cat>
          <c:val>
            <c:numRef>
              <c:f>Hoja1!$C$5:$C$8</c:f>
              <c:numCache>
                <c:formatCode>#,#00%</c:formatCode>
                <c:ptCount val="4"/>
                <c:pt idx="0">
                  <c:v>4.9000000000000002E-2</c:v>
                </c:pt>
                <c:pt idx="1">
                  <c:v>4.4999999999999998E-2</c:v>
                </c:pt>
                <c:pt idx="2">
                  <c:v>5.0999999999999997E-2</c:v>
                </c:pt>
                <c:pt idx="3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E7-420E-93D1-D61866850D9C}"/>
            </c:ext>
          </c:extLst>
        </c:ser>
        <c:ser>
          <c:idx val="1"/>
          <c:order val="1"/>
          <c:tx>
            <c:strRef>
              <c:f>Hoja1!$D$4</c:f>
              <c:strCache>
                <c:ptCount val="1"/>
                <c:pt idx="0">
                  <c:v>ene-22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Hoja1!$B$5:$B$8</c:f>
              <c:strCache>
                <c:ptCount val="4"/>
                <c:pt idx="0">
                  <c:v>Mundo</c:v>
                </c:pt>
                <c:pt idx="1">
                  <c:v>Economías Avanzadas</c:v>
                </c:pt>
                <c:pt idx="2">
                  <c:v>Economías Emergentes y en Desarrollo</c:v>
                </c:pt>
                <c:pt idx="3">
                  <c:v>Latinoamérica y el Caribe</c:v>
                </c:pt>
              </c:strCache>
            </c:strRef>
          </c:cat>
          <c:val>
            <c:numRef>
              <c:f>Hoja1!$D$5:$D$8</c:f>
              <c:numCache>
                <c:formatCode>#,#00%</c:formatCode>
                <c:ptCount val="4"/>
                <c:pt idx="0">
                  <c:v>4.3999999999999997E-2</c:v>
                </c:pt>
                <c:pt idx="1">
                  <c:v>3.9E-2</c:v>
                </c:pt>
                <c:pt idx="2">
                  <c:v>4.8000000000000001E-2</c:v>
                </c:pt>
                <c:pt idx="3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E7-420E-93D1-D61866850D9C}"/>
            </c:ext>
          </c:extLst>
        </c:ser>
        <c:ser>
          <c:idx val="2"/>
          <c:order val="2"/>
          <c:tx>
            <c:strRef>
              <c:f>Hoja1!$E$4</c:f>
              <c:strCache>
                <c:ptCount val="1"/>
                <c:pt idx="0">
                  <c:v>abr-22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5000"/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tint val="65000"/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tint val="65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38100" dist="25400" dir="2700000" algn="br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Hoja1!$B$5:$B$8</c:f>
              <c:strCache>
                <c:ptCount val="4"/>
                <c:pt idx="0">
                  <c:v>Mundo</c:v>
                </c:pt>
                <c:pt idx="1">
                  <c:v>Economías Avanzadas</c:v>
                </c:pt>
                <c:pt idx="2">
                  <c:v>Economías Emergentes y en Desarrollo</c:v>
                </c:pt>
                <c:pt idx="3">
                  <c:v>Latinoamérica y el Caribe</c:v>
                </c:pt>
              </c:strCache>
            </c:strRef>
          </c:cat>
          <c:val>
            <c:numRef>
              <c:f>Hoja1!$E$5:$E$8</c:f>
              <c:numCache>
                <c:formatCode>#,#00%</c:formatCode>
                <c:ptCount val="4"/>
                <c:pt idx="0">
                  <c:v>3.5999999999999997E-2</c:v>
                </c:pt>
                <c:pt idx="1">
                  <c:v>3.3000000000000002E-2</c:v>
                </c:pt>
                <c:pt idx="2">
                  <c:v>3.7999999999999999E-2</c:v>
                </c:pt>
                <c:pt idx="3">
                  <c:v>2.5000000000000001E-2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E7-420E-93D1-D61866850D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340564592"/>
        <c:axId val="340564984"/>
      </c:barChart>
      <c:catAx>
        <c:axId val="340564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4984"/>
        <c:crosses val="autoZero"/>
        <c:auto val="1"/>
        <c:lblAlgn val="ctr"/>
        <c:lblOffset val="100"/>
        <c:noMultiLvlLbl val="0"/>
      </c:catAx>
      <c:valAx>
        <c:axId val="340564984"/>
        <c:scaling>
          <c:orientation val="minMax"/>
          <c:min val="1.0000000000000002E-2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0564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s-PY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baseline="0">
                <a:solidFill>
                  <a:srgbClr val="000000"/>
                </a:solidFill>
                <a:latin typeface="+mn-lt"/>
                <a:ea typeface="Lucida Sans"/>
                <a:cs typeface="Lucida Sans"/>
              </a:defRPr>
            </a:pPr>
            <a:r>
              <a:rPr lang="es-PY" sz="1400" b="1" dirty="0" smtClean="0">
                <a:latin typeface="+mn-lt"/>
              </a:rPr>
              <a:t>Índice del Precio de los Commodities</a:t>
            </a: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baseline="0">
                <a:solidFill>
                  <a:srgbClr val="000000"/>
                </a:solidFill>
                <a:latin typeface="+mn-lt"/>
                <a:ea typeface="Lucida Sans"/>
                <a:cs typeface="Lucida Sans"/>
              </a:defRPr>
            </a:pPr>
            <a:r>
              <a:rPr lang="es-PY" sz="1400" b="0" i="0" baseline="0" dirty="0" smtClean="0">
                <a:effectLst/>
                <a:latin typeface="+mn-lt"/>
              </a:rPr>
              <a:t>(índice 01/01/2019=100)</a:t>
            </a:r>
            <a:endParaRPr lang="es-PY" sz="1400" dirty="0" smtClean="0">
              <a:effectLst/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80" b="0" i="0" u="none" strike="noStrike" kern="1200" baseline="0">
                <a:solidFill>
                  <a:srgbClr val="000000"/>
                </a:solidFill>
                <a:latin typeface="+mn-lt"/>
                <a:ea typeface="Lucida Sans"/>
                <a:cs typeface="Lucida Sans"/>
              </a:defRPr>
            </a:pPr>
            <a:endParaRPr lang="es-PY" dirty="0"/>
          </a:p>
        </c:rich>
      </c:tx>
      <c:layout>
        <c:manualLayout>
          <c:xMode val="edge"/>
          <c:yMode val="edge"/>
          <c:x val="0.2412852196005705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4179129975616945E-2"/>
          <c:y val="4.7023977075329355E-2"/>
          <c:w val="0.91301135367360708"/>
          <c:h val="0.76581250000000001"/>
        </c:manualLayout>
      </c:layout>
      <c:lineChart>
        <c:grouping val="standard"/>
        <c:varyColors val="0"/>
        <c:ser>
          <c:idx val="0"/>
          <c:order val="0"/>
          <c:tx>
            <c:strRef>
              <c:f>Gráfico!$J$3</c:f>
              <c:strCache>
                <c:ptCount val="1"/>
                <c:pt idx="0">
                  <c:v>Maíz</c:v>
                </c:pt>
              </c:strCache>
            </c:strRef>
          </c:tx>
          <c:spPr>
            <a:ln w="19050">
              <a:solidFill>
                <a:srgbClr val="0070C0"/>
              </a:solidFill>
            </a:ln>
          </c:spPr>
          <c:marker>
            <c:symbol val="none"/>
          </c:marker>
          <c:cat>
            <c:numRef>
              <c:f>Gráfico!$G$2351:$G$3223</c:f>
              <c:numCache>
                <c:formatCode>m/d/yyyy</c:formatCode>
                <c:ptCount val="873"/>
                <c:pt idx="0">
                  <c:v>43466</c:v>
                </c:pt>
                <c:pt idx="1">
                  <c:v>43467</c:v>
                </c:pt>
                <c:pt idx="2">
                  <c:v>43468</c:v>
                </c:pt>
                <c:pt idx="3">
                  <c:v>43469</c:v>
                </c:pt>
                <c:pt idx="4">
                  <c:v>43472</c:v>
                </c:pt>
                <c:pt idx="5">
                  <c:v>43473</c:v>
                </c:pt>
                <c:pt idx="6">
                  <c:v>43474</c:v>
                </c:pt>
                <c:pt idx="7">
                  <c:v>43475</c:v>
                </c:pt>
                <c:pt idx="8">
                  <c:v>43476</c:v>
                </c:pt>
                <c:pt idx="9">
                  <c:v>43479</c:v>
                </c:pt>
                <c:pt idx="10">
                  <c:v>43480</c:v>
                </c:pt>
                <c:pt idx="11">
                  <c:v>43481</c:v>
                </c:pt>
                <c:pt idx="12">
                  <c:v>43482</c:v>
                </c:pt>
                <c:pt idx="13">
                  <c:v>43483</c:v>
                </c:pt>
                <c:pt idx="14">
                  <c:v>43486</c:v>
                </c:pt>
                <c:pt idx="15">
                  <c:v>43487</c:v>
                </c:pt>
                <c:pt idx="16">
                  <c:v>43488</c:v>
                </c:pt>
                <c:pt idx="17">
                  <c:v>43489</c:v>
                </c:pt>
                <c:pt idx="18">
                  <c:v>43490</c:v>
                </c:pt>
                <c:pt idx="19">
                  <c:v>43493</c:v>
                </c:pt>
                <c:pt idx="20">
                  <c:v>43494</c:v>
                </c:pt>
                <c:pt idx="21">
                  <c:v>43495</c:v>
                </c:pt>
                <c:pt idx="22">
                  <c:v>43496</c:v>
                </c:pt>
                <c:pt idx="23">
                  <c:v>43497</c:v>
                </c:pt>
                <c:pt idx="24">
                  <c:v>43500</c:v>
                </c:pt>
                <c:pt idx="25">
                  <c:v>43501</c:v>
                </c:pt>
                <c:pt idx="26">
                  <c:v>43502</c:v>
                </c:pt>
                <c:pt idx="27">
                  <c:v>43503</c:v>
                </c:pt>
                <c:pt idx="28">
                  <c:v>43504</c:v>
                </c:pt>
                <c:pt idx="29">
                  <c:v>43507</c:v>
                </c:pt>
                <c:pt idx="30">
                  <c:v>43508</c:v>
                </c:pt>
                <c:pt idx="31">
                  <c:v>43509</c:v>
                </c:pt>
                <c:pt idx="32">
                  <c:v>43510</c:v>
                </c:pt>
                <c:pt idx="33">
                  <c:v>43511</c:v>
                </c:pt>
                <c:pt idx="34">
                  <c:v>43514</c:v>
                </c:pt>
                <c:pt idx="35">
                  <c:v>43515</c:v>
                </c:pt>
                <c:pt idx="36">
                  <c:v>43516</c:v>
                </c:pt>
                <c:pt idx="37">
                  <c:v>43517</c:v>
                </c:pt>
                <c:pt idx="38">
                  <c:v>43518</c:v>
                </c:pt>
                <c:pt idx="39">
                  <c:v>43521</c:v>
                </c:pt>
                <c:pt idx="40">
                  <c:v>43522</c:v>
                </c:pt>
                <c:pt idx="41">
                  <c:v>43523</c:v>
                </c:pt>
                <c:pt idx="42">
                  <c:v>43524</c:v>
                </c:pt>
                <c:pt idx="43">
                  <c:v>43525</c:v>
                </c:pt>
                <c:pt idx="44">
                  <c:v>43528</c:v>
                </c:pt>
                <c:pt idx="45">
                  <c:v>43529</c:v>
                </c:pt>
                <c:pt idx="46">
                  <c:v>43530</c:v>
                </c:pt>
                <c:pt idx="47">
                  <c:v>43531</c:v>
                </c:pt>
                <c:pt idx="48">
                  <c:v>43532</c:v>
                </c:pt>
                <c:pt idx="49">
                  <c:v>43535</c:v>
                </c:pt>
                <c:pt idx="50">
                  <c:v>43536</c:v>
                </c:pt>
                <c:pt idx="51">
                  <c:v>43537</c:v>
                </c:pt>
                <c:pt idx="52">
                  <c:v>43538</c:v>
                </c:pt>
                <c:pt idx="53">
                  <c:v>43539</c:v>
                </c:pt>
                <c:pt idx="54">
                  <c:v>43542</c:v>
                </c:pt>
                <c:pt idx="55">
                  <c:v>43543</c:v>
                </c:pt>
                <c:pt idx="56">
                  <c:v>43544</c:v>
                </c:pt>
                <c:pt idx="57">
                  <c:v>43545</c:v>
                </c:pt>
                <c:pt idx="58">
                  <c:v>43546</c:v>
                </c:pt>
                <c:pt idx="59">
                  <c:v>43549</c:v>
                </c:pt>
                <c:pt idx="60">
                  <c:v>43550</c:v>
                </c:pt>
                <c:pt idx="61">
                  <c:v>43551</c:v>
                </c:pt>
                <c:pt idx="62">
                  <c:v>43552</c:v>
                </c:pt>
                <c:pt idx="63">
                  <c:v>43553</c:v>
                </c:pt>
                <c:pt idx="64">
                  <c:v>43556</c:v>
                </c:pt>
                <c:pt idx="65">
                  <c:v>43557</c:v>
                </c:pt>
                <c:pt idx="66">
                  <c:v>43558</c:v>
                </c:pt>
                <c:pt idx="67">
                  <c:v>43559</c:v>
                </c:pt>
                <c:pt idx="68">
                  <c:v>43560</c:v>
                </c:pt>
                <c:pt idx="69">
                  <c:v>43563</c:v>
                </c:pt>
                <c:pt idx="70">
                  <c:v>43564</c:v>
                </c:pt>
                <c:pt idx="71">
                  <c:v>43565</c:v>
                </c:pt>
                <c:pt idx="72">
                  <c:v>43566</c:v>
                </c:pt>
                <c:pt idx="73">
                  <c:v>43567</c:v>
                </c:pt>
                <c:pt idx="74">
                  <c:v>43570</c:v>
                </c:pt>
                <c:pt idx="75">
                  <c:v>43571</c:v>
                </c:pt>
                <c:pt idx="76">
                  <c:v>43572</c:v>
                </c:pt>
                <c:pt idx="77">
                  <c:v>43573</c:v>
                </c:pt>
                <c:pt idx="78">
                  <c:v>43574</c:v>
                </c:pt>
                <c:pt idx="79">
                  <c:v>43577</c:v>
                </c:pt>
                <c:pt idx="80">
                  <c:v>43578</c:v>
                </c:pt>
                <c:pt idx="81">
                  <c:v>43579</c:v>
                </c:pt>
                <c:pt idx="82">
                  <c:v>43580</c:v>
                </c:pt>
                <c:pt idx="83">
                  <c:v>43581</c:v>
                </c:pt>
                <c:pt idx="84">
                  <c:v>43584</c:v>
                </c:pt>
                <c:pt idx="85">
                  <c:v>43585</c:v>
                </c:pt>
                <c:pt idx="86">
                  <c:v>43586</c:v>
                </c:pt>
                <c:pt idx="87">
                  <c:v>43587</c:v>
                </c:pt>
                <c:pt idx="88">
                  <c:v>43588</c:v>
                </c:pt>
                <c:pt idx="89">
                  <c:v>43591</c:v>
                </c:pt>
                <c:pt idx="90">
                  <c:v>43592</c:v>
                </c:pt>
                <c:pt idx="91">
                  <c:v>43593</c:v>
                </c:pt>
                <c:pt idx="92">
                  <c:v>43594</c:v>
                </c:pt>
                <c:pt idx="93">
                  <c:v>43595</c:v>
                </c:pt>
                <c:pt idx="94">
                  <c:v>43598</c:v>
                </c:pt>
                <c:pt idx="95">
                  <c:v>43599</c:v>
                </c:pt>
                <c:pt idx="96">
                  <c:v>43600</c:v>
                </c:pt>
                <c:pt idx="97">
                  <c:v>43601</c:v>
                </c:pt>
                <c:pt idx="98">
                  <c:v>43602</c:v>
                </c:pt>
                <c:pt idx="99">
                  <c:v>43605</c:v>
                </c:pt>
                <c:pt idx="100">
                  <c:v>43606</c:v>
                </c:pt>
                <c:pt idx="101">
                  <c:v>43607</c:v>
                </c:pt>
                <c:pt idx="102">
                  <c:v>43608</c:v>
                </c:pt>
                <c:pt idx="103">
                  <c:v>43609</c:v>
                </c:pt>
                <c:pt idx="104">
                  <c:v>43612</c:v>
                </c:pt>
                <c:pt idx="105">
                  <c:v>43613</c:v>
                </c:pt>
                <c:pt idx="106">
                  <c:v>43614</c:v>
                </c:pt>
                <c:pt idx="107">
                  <c:v>43615</c:v>
                </c:pt>
                <c:pt idx="108">
                  <c:v>43616</c:v>
                </c:pt>
                <c:pt idx="109">
                  <c:v>43619</c:v>
                </c:pt>
                <c:pt idx="110">
                  <c:v>43620</c:v>
                </c:pt>
                <c:pt idx="111">
                  <c:v>43621</c:v>
                </c:pt>
                <c:pt idx="112">
                  <c:v>43622</c:v>
                </c:pt>
                <c:pt idx="113">
                  <c:v>43623</c:v>
                </c:pt>
                <c:pt idx="114">
                  <c:v>43626</c:v>
                </c:pt>
                <c:pt idx="115">
                  <c:v>43627</c:v>
                </c:pt>
                <c:pt idx="116">
                  <c:v>43628</c:v>
                </c:pt>
                <c:pt idx="117">
                  <c:v>43629</c:v>
                </c:pt>
                <c:pt idx="118">
                  <c:v>43630</c:v>
                </c:pt>
                <c:pt idx="119">
                  <c:v>43633</c:v>
                </c:pt>
                <c:pt idx="120">
                  <c:v>43634</c:v>
                </c:pt>
                <c:pt idx="121">
                  <c:v>43635</c:v>
                </c:pt>
                <c:pt idx="122">
                  <c:v>43636</c:v>
                </c:pt>
                <c:pt idx="123">
                  <c:v>43637</c:v>
                </c:pt>
                <c:pt idx="124">
                  <c:v>43640</c:v>
                </c:pt>
                <c:pt idx="125">
                  <c:v>43641</c:v>
                </c:pt>
                <c:pt idx="126">
                  <c:v>43642</c:v>
                </c:pt>
                <c:pt idx="127">
                  <c:v>43643</c:v>
                </c:pt>
                <c:pt idx="128">
                  <c:v>43644</c:v>
                </c:pt>
                <c:pt idx="129">
                  <c:v>43647</c:v>
                </c:pt>
                <c:pt idx="130">
                  <c:v>43648</c:v>
                </c:pt>
                <c:pt idx="131">
                  <c:v>43649</c:v>
                </c:pt>
                <c:pt idx="132">
                  <c:v>43650</c:v>
                </c:pt>
                <c:pt idx="133">
                  <c:v>43651</c:v>
                </c:pt>
                <c:pt idx="134">
                  <c:v>43654</c:v>
                </c:pt>
                <c:pt idx="135">
                  <c:v>43655</c:v>
                </c:pt>
                <c:pt idx="136">
                  <c:v>43656</c:v>
                </c:pt>
                <c:pt idx="137">
                  <c:v>43657</c:v>
                </c:pt>
                <c:pt idx="138">
                  <c:v>43658</c:v>
                </c:pt>
                <c:pt idx="139">
                  <c:v>43661</c:v>
                </c:pt>
                <c:pt idx="140">
                  <c:v>43662</c:v>
                </c:pt>
                <c:pt idx="141">
                  <c:v>43663</c:v>
                </c:pt>
                <c:pt idx="142">
                  <c:v>43664</c:v>
                </c:pt>
                <c:pt idx="143">
                  <c:v>43665</c:v>
                </c:pt>
                <c:pt idx="144">
                  <c:v>43668</c:v>
                </c:pt>
                <c:pt idx="145">
                  <c:v>43669</c:v>
                </c:pt>
                <c:pt idx="146">
                  <c:v>43670</c:v>
                </c:pt>
                <c:pt idx="147">
                  <c:v>43671</c:v>
                </c:pt>
                <c:pt idx="148">
                  <c:v>43672</c:v>
                </c:pt>
                <c:pt idx="149">
                  <c:v>43675</c:v>
                </c:pt>
                <c:pt idx="150">
                  <c:v>43676</c:v>
                </c:pt>
                <c:pt idx="151">
                  <c:v>43677</c:v>
                </c:pt>
                <c:pt idx="152">
                  <c:v>43678</c:v>
                </c:pt>
                <c:pt idx="153">
                  <c:v>43679</c:v>
                </c:pt>
                <c:pt idx="154">
                  <c:v>43682</c:v>
                </c:pt>
                <c:pt idx="155">
                  <c:v>43683</c:v>
                </c:pt>
                <c:pt idx="156">
                  <c:v>43684</c:v>
                </c:pt>
                <c:pt idx="157">
                  <c:v>43685</c:v>
                </c:pt>
                <c:pt idx="158">
                  <c:v>43686</c:v>
                </c:pt>
                <c:pt idx="159">
                  <c:v>43689</c:v>
                </c:pt>
                <c:pt idx="160">
                  <c:v>43690</c:v>
                </c:pt>
                <c:pt idx="161">
                  <c:v>43691</c:v>
                </c:pt>
                <c:pt idx="162">
                  <c:v>43692</c:v>
                </c:pt>
                <c:pt idx="163">
                  <c:v>43693</c:v>
                </c:pt>
                <c:pt idx="164">
                  <c:v>43696</c:v>
                </c:pt>
                <c:pt idx="165">
                  <c:v>43697</c:v>
                </c:pt>
                <c:pt idx="166">
                  <c:v>43698</c:v>
                </c:pt>
                <c:pt idx="167">
                  <c:v>43699</c:v>
                </c:pt>
                <c:pt idx="168">
                  <c:v>43700</c:v>
                </c:pt>
                <c:pt idx="169">
                  <c:v>43703</c:v>
                </c:pt>
                <c:pt idx="170">
                  <c:v>43704</c:v>
                </c:pt>
                <c:pt idx="171">
                  <c:v>43705</c:v>
                </c:pt>
                <c:pt idx="172">
                  <c:v>43706</c:v>
                </c:pt>
                <c:pt idx="173">
                  <c:v>43707</c:v>
                </c:pt>
                <c:pt idx="174">
                  <c:v>43710</c:v>
                </c:pt>
                <c:pt idx="175">
                  <c:v>43711</c:v>
                </c:pt>
                <c:pt idx="176">
                  <c:v>43712</c:v>
                </c:pt>
                <c:pt idx="177">
                  <c:v>43713</c:v>
                </c:pt>
                <c:pt idx="178">
                  <c:v>43714</c:v>
                </c:pt>
                <c:pt idx="179">
                  <c:v>43717</c:v>
                </c:pt>
                <c:pt idx="180">
                  <c:v>43718</c:v>
                </c:pt>
                <c:pt idx="181">
                  <c:v>43719</c:v>
                </c:pt>
                <c:pt idx="182">
                  <c:v>43720</c:v>
                </c:pt>
                <c:pt idx="183">
                  <c:v>43721</c:v>
                </c:pt>
                <c:pt idx="184">
                  <c:v>43724</c:v>
                </c:pt>
                <c:pt idx="185">
                  <c:v>43725</c:v>
                </c:pt>
                <c:pt idx="186">
                  <c:v>43726</c:v>
                </c:pt>
                <c:pt idx="187">
                  <c:v>43727</c:v>
                </c:pt>
                <c:pt idx="188">
                  <c:v>43728</c:v>
                </c:pt>
                <c:pt idx="189">
                  <c:v>43731</c:v>
                </c:pt>
                <c:pt idx="190">
                  <c:v>43732</c:v>
                </c:pt>
                <c:pt idx="191">
                  <c:v>43733</c:v>
                </c:pt>
                <c:pt idx="192">
                  <c:v>43734</c:v>
                </c:pt>
                <c:pt idx="193">
                  <c:v>43735</c:v>
                </c:pt>
                <c:pt idx="194">
                  <c:v>43738</c:v>
                </c:pt>
                <c:pt idx="195">
                  <c:v>43739</c:v>
                </c:pt>
                <c:pt idx="196">
                  <c:v>43740</c:v>
                </c:pt>
                <c:pt idx="197">
                  <c:v>43741</c:v>
                </c:pt>
                <c:pt idx="198">
                  <c:v>43742</c:v>
                </c:pt>
                <c:pt idx="199">
                  <c:v>43745</c:v>
                </c:pt>
                <c:pt idx="200">
                  <c:v>43746</c:v>
                </c:pt>
                <c:pt idx="201">
                  <c:v>43747</c:v>
                </c:pt>
                <c:pt idx="202">
                  <c:v>43748</c:v>
                </c:pt>
                <c:pt idx="203">
                  <c:v>43749</c:v>
                </c:pt>
                <c:pt idx="204">
                  <c:v>43752</c:v>
                </c:pt>
                <c:pt idx="205">
                  <c:v>43753</c:v>
                </c:pt>
                <c:pt idx="206">
                  <c:v>43754</c:v>
                </c:pt>
                <c:pt idx="207">
                  <c:v>43755</c:v>
                </c:pt>
                <c:pt idx="208">
                  <c:v>43756</c:v>
                </c:pt>
                <c:pt idx="209">
                  <c:v>43759</c:v>
                </c:pt>
                <c:pt idx="210">
                  <c:v>43760</c:v>
                </c:pt>
                <c:pt idx="211">
                  <c:v>43761</c:v>
                </c:pt>
                <c:pt idx="212">
                  <c:v>43762</c:v>
                </c:pt>
                <c:pt idx="213">
                  <c:v>43763</c:v>
                </c:pt>
                <c:pt idx="214">
                  <c:v>43766</c:v>
                </c:pt>
                <c:pt idx="215">
                  <c:v>43767</c:v>
                </c:pt>
                <c:pt idx="216">
                  <c:v>43768</c:v>
                </c:pt>
                <c:pt idx="217">
                  <c:v>43769</c:v>
                </c:pt>
                <c:pt idx="218">
                  <c:v>43770</c:v>
                </c:pt>
                <c:pt idx="219">
                  <c:v>43773</c:v>
                </c:pt>
                <c:pt idx="220">
                  <c:v>43774</c:v>
                </c:pt>
                <c:pt idx="221">
                  <c:v>43775</c:v>
                </c:pt>
                <c:pt idx="222">
                  <c:v>43776</c:v>
                </c:pt>
                <c:pt idx="223">
                  <c:v>43777</c:v>
                </c:pt>
                <c:pt idx="224">
                  <c:v>43780</c:v>
                </c:pt>
                <c:pt idx="225">
                  <c:v>43781</c:v>
                </c:pt>
                <c:pt idx="226">
                  <c:v>43782</c:v>
                </c:pt>
                <c:pt idx="227">
                  <c:v>43783</c:v>
                </c:pt>
                <c:pt idx="228">
                  <c:v>43784</c:v>
                </c:pt>
                <c:pt idx="229">
                  <c:v>43787</c:v>
                </c:pt>
                <c:pt idx="230">
                  <c:v>43788</c:v>
                </c:pt>
                <c:pt idx="231">
                  <c:v>43789</c:v>
                </c:pt>
                <c:pt idx="232">
                  <c:v>43790</c:v>
                </c:pt>
                <c:pt idx="233">
                  <c:v>43791</c:v>
                </c:pt>
                <c:pt idx="234">
                  <c:v>43794</c:v>
                </c:pt>
                <c:pt idx="235">
                  <c:v>43795</c:v>
                </c:pt>
                <c:pt idx="236">
                  <c:v>43796</c:v>
                </c:pt>
                <c:pt idx="237">
                  <c:v>43797</c:v>
                </c:pt>
                <c:pt idx="238">
                  <c:v>43798</c:v>
                </c:pt>
                <c:pt idx="239">
                  <c:v>43801</c:v>
                </c:pt>
                <c:pt idx="240">
                  <c:v>43802</c:v>
                </c:pt>
                <c:pt idx="241">
                  <c:v>43803</c:v>
                </c:pt>
                <c:pt idx="242">
                  <c:v>43804</c:v>
                </c:pt>
                <c:pt idx="243">
                  <c:v>43805</c:v>
                </c:pt>
                <c:pt idx="244">
                  <c:v>43808</c:v>
                </c:pt>
                <c:pt idx="245">
                  <c:v>43809</c:v>
                </c:pt>
                <c:pt idx="246">
                  <c:v>43810</c:v>
                </c:pt>
                <c:pt idx="247">
                  <c:v>43811</c:v>
                </c:pt>
                <c:pt idx="248">
                  <c:v>43812</c:v>
                </c:pt>
                <c:pt idx="249">
                  <c:v>43815</c:v>
                </c:pt>
                <c:pt idx="250">
                  <c:v>43816</c:v>
                </c:pt>
                <c:pt idx="251">
                  <c:v>43817</c:v>
                </c:pt>
                <c:pt idx="252">
                  <c:v>43818</c:v>
                </c:pt>
                <c:pt idx="253">
                  <c:v>43819</c:v>
                </c:pt>
                <c:pt idx="254">
                  <c:v>43822</c:v>
                </c:pt>
                <c:pt idx="255">
                  <c:v>43823</c:v>
                </c:pt>
                <c:pt idx="256">
                  <c:v>43824</c:v>
                </c:pt>
                <c:pt idx="257">
                  <c:v>43825</c:v>
                </c:pt>
                <c:pt idx="258">
                  <c:v>43826</c:v>
                </c:pt>
                <c:pt idx="259">
                  <c:v>43829</c:v>
                </c:pt>
                <c:pt idx="260">
                  <c:v>43830</c:v>
                </c:pt>
                <c:pt idx="261">
                  <c:v>43831</c:v>
                </c:pt>
                <c:pt idx="262">
                  <c:v>43832</c:v>
                </c:pt>
                <c:pt idx="263">
                  <c:v>43833</c:v>
                </c:pt>
                <c:pt idx="264">
                  <c:v>43836</c:v>
                </c:pt>
                <c:pt idx="265">
                  <c:v>43837</c:v>
                </c:pt>
                <c:pt idx="266">
                  <c:v>43838</c:v>
                </c:pt>
                <c:pt idx="267">
                  <c:v>43839</c:v>
                </c:pt>
                <c:pt idx="268">
                  <c:v>43840</c:v>
                </c:pt>
                <c:pt idx="269">
                  <c:v>43843</c:v>
                </c:pt>
                <c:pt idx="270">
                  <c:v>43844</c:v>
                </c:pt>
                <c:pt idx="271">
                  <c:v>43845</c:v>
                </c:pt>
                <c:pt idx="272">
                  <c:v>43846</c:v>
                </c:pt>
                <c:pt idx="273">
                  <c:v>43847</c:v>
                </c:pt>
                <c:pt idx="274">
                  <c:v>43850</c:v>
                </c:pt>
                <c:pt idx="275">
                  <c:v>43851</c:v>
                </c:pt>
                <c:pt idx="276">
                  <c:v>43852</c:v>
                </c:pt>
                <c:pt idx="277">
                  <c:v>43853</c:v>
                </c:pt>
                <c:pt idx="278">
                  <c:v>43854</c:v>
                </c:pt>
                <c:pt idx="279">
                  <c:v>43857</c:v>
                </c:pt>
                <c:pt idx="280">
                  <c:v>43858</c:v>
                </c:pt>
                <c:pt idx="281">
                  <c:v>43859</c:v>
                </c:pt>
                <c:pt idx="282">
                  <c:v>43860</c:v>
                </c:pt>
                <c:pt idx="283">
                  <c:v>43861</c:v>
                </c:pt>
                <c:pt idx="284">
                  <c:v>43864</c:v>
                </c:pt>
                <c:pt idx="285">
                  <c:v>43865</c:v>
                </c:pt>
                <c:pt idx="286">
                  <c:v>43866</c:v>
                </c:pt>
                <c:pt idx="287">
                  <c:v>43867</c:v>
                </c:pt>
                <c:pt idx="288">
                  <c:v>43868</c:v>
                </c:pt>
                <c:pt idx="289">
                  <c:v>43871</c:v>
                </c:pt>
                <c:pt idx="290">
                  <c:v>43872</c:v>
                </c:pt>
                <c:pt idx="291">
                  <c:v>43873</c:v>
                </c:pt>
                <c:pt idx="292">
                  <c:v>43874</c:v>
                </c:pt>
                <c:pt idx="293">
                  <c:v>43875</c:v>
                </c:pt>
                <c:pt idx="294">
                  <c:v>43878</c:v>
                </c:pt>
                <c:pt idx="295">
                  <c:v>43879</c:v>
                </c:pt>
                <c:pt idx="296">
                  <c:v>43880</c:v>
                </c:pt>
                <c:pt idx="297">
                  <c:v>43881</c:v>
                </c:pt>
                <c:pt idx="298">
                  <c:v>43882</c:v>
                </c:pt>
                <c:pt idx="299">
                  <c:v>43885</c:v>
                </c:pt>
                <c:pt idx="300">
                  <c:v>43886</c:v>
                </c:pt>
                <c:pt idx="301">
                  <c:v>43887</c:v>
                </c:pt>
                <c:pt idx="302">
                  <c:v>43888</c:v>
                </c:pt>
                <c:pt idx="303">
                  <c:v>43889</c:v>
                </c:pt>
                <c:pt idx="304">
                  <c:v>43892</c:v>
                </c:pt>
                <c:pt idx="305">
                  <c:v>43893</c:v>
                </c:pt>
                <c:pt idx="306">
                  <c:v>43894</c:v>
                </c:pt>
                <c:pt idx="307">
                  <c:v>43895</c:v>
                </c:pt>
                <c:pt idx="308">
                  <c:v>43896</c:v>
                </c:pt>
                <c:pt idx="309">
                  <c:v>43899</c:v>
                </c:pt>
                <c:pt idx="310">
                  <c:v>43900</c:v>
                </c:pt>
                <c:pt idx="311">
                  <c:v>43901</c:v>
                </c:pt>
                <c:pt idx="312">
                  <c:v>43902</c:v>
                </c:pt>
                <c:pt idx="313">
                  <c:v>43903</c:v>
                </c:pt>
                <c:pt idx="314">
                  <c:v>43906</c:v>
                </c:pt>
                <c:pt idx="315">
                  <c:v>43907</c:v>
                </c:pt>
                <c:pt idx="316">
                  <c:v>43908</c:v>
                </c:pt>
                <c:pt idx="317">
                  <c:v>43909</c:v>
                </c:pt>
                <c:pt idx="318">
                  <c:v>43910</c:v>
                </c:pt>
                <c:pt idx="319">
                  <c:v>43913</c:v>
                </c:pt>
                <c:pt idx="320">
                  <c:v>43914</c:v>
                </c:pt>
                <c:pt idx="321">
                  <c:v>43915</c:v>
                </c:pt>
                <c:pt idx="322">
                  <c:v>43916</c:v>
                </c:pt>
                <c:pt idx="323">
                  <c:v>43917</c:v>
                </c:pt>
                <c:pt idx="324">
                  <c:v>43920</c:v>
                </c:pt>
                <c:pt idx="325">
                  <c:v>43921</c:v>
                </c:pt>
                <c:pt idx="326">
                  <c:v>43922</c:v>
                </c:pt>
                <c:pt idx="327">
                  <c:v>43923</c:v>
                </c:pt>
                <c:pt idx="328">
                  <c:v>43924</c:v>
                </c:pt>
                <c:pt idx="329">
                  <c:v>43927</c:v>
                </c:pt>
                <c:pt idx="330">
                  <c:v>43928</c:v>
                </c:pt>
                <c:pt idx="331">
                  <c:v>43929</c:v>
                </c:pt>
                <c:pt idx="332">
                  <c:v>43930</c:v>
                </c:pt>
                <c:pt idx="333">
                  <c:v>43931</c:v>
                </c:pt>
                <c:pt idx="334">
                  <c:v>43934</c:v>
                </c:pt>
                <c:pt idx="335">
                  <c:v>43935</c:v>
                </c:pt>
                <c:pt idx="336">
                  <c:v>43936</c:v>
                </c:pt>
                <c:pt idx="337">
                  <c:v>43937</c:v>
                </c:pt>
                <c:pt idx="338">
                  <c:v>43938</c:v>
                </c:pt>
                <c:pt idx="339">
                  <c:v>43941</c:v>
                </c:pt>
                <c:pt idx="340">
                  <c:v>43942</c:v>
                </c:pt>
                <c:pt idx="341">
                  <c:v>43943</c:v>
                </c:pt>
                <c:pt idx="342">
                  <c:v>43944</c:v>
                </c:pt>
                <c:pt idx="343">
                  <c:v>43945</c:v>
                </c:pt>
                <c:pt idx="344">
                  <c:v>43948</c:v>
                </c:pt>
                <c:pt idx="345">
                  <c:v>43949</c:v>
                </c:pt>
                <c:pt idx="346">
                  <c:v>43950</c:v>
                </c:pt>
                <c:pt idx="347">
                  <c:v>43951</c:v>
                </c:pt>
                <c:pt idx="348">
                  <c:v>43952</c:v>
                </c:pt>
                <c:pt idx="349">
                  <c:v>43955</c:v>
                </c:pt>
                <c:pt idx="350">
                  <c:v>43956</c:v>
                </c:pt>
                <c:pt idx="351">
                  <c:v>43957</c:v>
                </c:pt>
                <c:pt idx="352">
                  <c:v>43958</c:v>
                </c:pt>
                <c:pt idx="353">
                  <c:v>43959</c:v>
                </c:pt>
                <c:pt idx="354">
                  <c:v>43962</c:v>
                </c:pt>
                <c:pt idx="355">
                  <c:v>43963</c:v>
                </c:pt>
                <c:pt idx="356">
                  <c:v>43964</c:v>
                </c:pt>
                <c:pt idx="357">
                  <c:v>43965</c:v>
                </c:pt>
                <c:pt idx="358">
                  <c:v>43966</c:v>
                </c:pt>
                <c:pt idx="359">
                  <c:v>43969</c:v>
                </c:pt>
                <c:pt idx="360">
                  <c:v>43970</c:v>
                </c:pt>
                <c:pt idx="361">
                  <c:v>43971</c:v>
                </c:pt>
                <c:pt idx="362">
                  <c:v>43972</c:v>
                </c:pt>
                <c:pt idx="363">
                  <c:v>43973</c:v>
                </c:pt>
                <c:pt idx="364">
                  <c:v>43976</c:v>
                </c:pt>
                <c:pt idx="365">
                  <c:v>43977</c:v>
                </c:pt>
                <c:pt idx="366">
                  <c:v>43978</c:v>
                </c:pt>
                <c:pt idx="367">
                  <c:v>43979</c:v>
                </c:pt>
                <c:pt idx="368">
                  <c:v>43980</c:v>
                </c:pt>
                <c:pt idx="369">
                  <c:v>43983</c:v>
                </c:pt>
                <c:pt idx="370">
                  <c:v>43984</c:v>
                </c:pt>
                <c:pt idx="371">
                  <c:v>43985</c:v>
                </c:pt>
                <c:pt idx="372">
                  <c:v>43986</c:v>
                </c:pt>
                <c:pt idx="373">
                  <c:v>43987</c:v>
                </c:pt>
                <c:pt idx="374">
                  <c:v>43990</c:v>
                </c:pt>
                <c:pt idx="375">
                  <c:v>43991</c:v>
                </c:pt>
                <c:pt idx="376">
                  <c:v>43992</c:v>
                </c:pt>
                <c:pt idx="377">
                  <c:v>43993</c:v>
                </c:pt>
                <c:pt idx="378">
                  <c:v>43994</c:v>
                </c:pt>
                <c:pt idx="379">
                  <c:v>43997</c:v>
                </c:pt>
                <c:pt idx="380">
                  <c:v>43998</c:v>
                </c:pt>
                <c:pt idx="381">
                  <c:v>43999</c:v>
                </c:pt>
                <c:pt idx="382">
                  <c:v>44000</c:v>
                </c:pt>
                <c:pt idx="383">
                  <c:v>44001</c:v>
                </c:pt>
                <c:pt idx="384">
                  <c:v>44004</c:v>
                </c:pt>
                <c:pt idx="385">
                  <c:v>44005</c:v>
                </c:pt>
                <c:pt idx="386">
                  <c:v>44006</c:v>
                </c:pt>
                <c:pt idx="387">
                  <c:v>44007</c:v>
                </c:pt>
                <c:pt idx="388">
                  <c:v>44008</c:v>
                </c:pt>
                <c:pt idx="389">
                  <c:v>44011</c:v>
                </c:pt>
                <c:pt idx="390">
                  <c:v>44012</c:v>
                </c:pt>
                <c:pt idx="391">
                  <c:v>44013</c:v>
                </c:pt>
                <c:pt idx="392">
                  <c:v>44014</c:v>
                </c:pt>
                <c:pt idx="393">
                  <c:v>44015</c:v>
                </c:pt>
                <c:pt idx="394">
                  <c:v>44018</c:v>
                </c:pt>
                <c:pt idx="395">
                  <c:v>44019</c:v>
                </c:pt>
                <c:pt idx="396">
                  <c:v>44020</c:v>
                </c:pt>
                <c:pt idx="397">
                  <c:v>44021</c:v>
                </c:pt>
                <c:pt idx="398">
                  <c:v>44022</c:v>
                </c:pt>
                <c:pt idx="399">
                  <c:v>44025</c:v>
                </c:pt>
                <c:pt idx="400">
                  <c:v>44026</c:v>
                </c:pt>
                <c:pt idx="401">
                  <c:v>44027</c:v>
                </c:pt>
                <c:pt idx="402">
                  <c:v>44028</c:v>
                </c:pt>
                <c:pt idx="403">
                  <c:v>44029</c:v>
                </c:pt>
                <c:pt idx="404">
                  <c:v>44032</c:v>
                </c:pt>
                <c:pt idx="405">
                  <c:v>44033</c:v>
                </c:pt>
                <c:pt idx="406">
                  <c:v>44034</c:v>
                </c:pt>
                <c:pt idx="407">
                  <c:v>44035</c:v>
                </c:pt>
                <c:pt idx="408">
                  <c:v>44036</c:v>
                </c:pt>
                <c:pt idx="409">
                  <c:v>44039</c:v>
                </c:pt>
                <c:pt idx="410">
                  <c:v>44040</c:v>
                </c:pt>
                <c:pt idx="411">
                  <c:v>44041</c:v>
                </c:pt>
                <c:pt idx="412">
                  <c:v>44042</c:v>
                </c:pt>
                <c:pt idx="413">
                  <c:v>44043</c:v>
                </c:pt>
                <c:pt idx="414">
                  <c:v>44046</c:v>
                </c:pt>
                <c:pt idx="415">
                  <c:v>44047</c:v>
                </c:pt>
                <c:pt idx="416">
                  <c:v>44048</c:v>
                </c:pt>
                <c:pt idx="417">
                  <c:v>44049</c:v>
                </c:pt>
                <c:pt idx="418">
                  <c:v>44050</c:v>
                </c:pt>
                <c:pt idx="419">
                  <c:v>44053</c:v>
                </c:pt>
                <c:pt idx="420">
                  <c:v>44054</c:v>
                </c:pt>
                <c:pt idx="421">
                  <c:v>44055</c:v>
                </c:pt>
                <c:pt idx="422">
                  <c:v>44056</c:v>
                </c:pt>
                <c:pt idx="423">
                  <c:v>44057</c:v>
                </c:pt>
                <c:pt idx="424">
                  <c:v>44060</c:v>
                </c:pt>
                <c:pt idx="425">
                  <c:v>44061</c:v>
                </c:pt>
                <c:pt idx="426">
                  <c:v>44062</c:v>
                </c:pt>
                <c:pt idx="427">
                  <c:v>44063</c:v>
                </c:pt>
                <c:pt idx="428">
                  <c:v>44064</c:v>
                </c:pt>
                <c:pt idx="429">
                  <c:v>44067</c:v>
                </c:pt>
                <c:pt idx="430">
                  <c:v>44068</c:v>
                </c:pt>
                <c:pt idx="431">
                  <c:v>44069</c:v>
                </c:pt>
                <c:pt idx="432">
                  <c:v>44070</c:v>
                </c:pt>
                <c:pt idx="433">
                  <c:v>44071</c:v>
                </c:pt>
                <c:pt idx="434">
                  <c:v>44074</c:v>
                </c:pt>
                <c:pt idx="435">
                  <c:v>44075</c:v>
                </c:pt>
                <c:pt idx="436">
                  <c:v>44076</c:v>
                </c:pt>
                <c:pt idx="437">
                  <c:v>44077</c:v>
                </c:pt>
                <c:pt idx="438">
                  <c:v>44078</c:v>
                </c:pt>
                <c:pt idx="439">
                  <c:v>44081</c:v>
                </c:pt>
                <c:pt idx="440">
                  <c:v>44082</c:v>
                </c:pt>
                <c:pt idx="441">
                  <c:v>44083</c:v>
                </c:pt>
                <c:pt idx="442">
                  <c:v>44084</c:v>
                </c:pt>
                <c:pt idx="443">
                  <c:v>44085</c:v>
                </c:pt>
                <c:pt idx="444">
                  <c:v>44088</c:v>
                </c:pt>
                <c:pt idx="445">
                  <c:v>44089</c:v>
                </c:pt>
                <c:pt idx="446">
                  <c:v>44090</c:v>
                </c:pt>
                <c:pt idx="447">
                  <c:v>44091</c:v>
                </c:pt>
                <c:pt idx="448">
                  <c:v>44092</c:v>
                </c:pt>
                <c:pt idx="449">
                  <c:v>44095</c:v>
                </c:pt>
                <c:pt idx="450">
                  <c:v>44096</c:v>
                </c:pt>
                <c:pt idx="451">
                  <c:v>44097</c:v>
                </c:pt>
                <c:pt idx="452">
                  <c:v>44098</c:v>
                </c:pt>
                <c:pt idx="453">
                  <c:v>44099</c:v>
                </c:pt>
                <c:pt idx="454">
                  <c:v>44102</c:v>
                </c:pt>
                <c:pt idx="455">
                  <c:v>44103</c:v>
                </c:pt>
                <c:pt idx="456">
                  <c:v>44104</c:v>
                </c:pt>
                <c:pt idx="457">
                  <c:v>44105</c:v>
                </c:pt>
                <c:pt idx="458">
                  <c:v>44106</c:v>
                </c:pt>
                <c:pt idx="459">
                  <c:v>44109</c:v>
                </c:pt>
                <c:pt idx="460">
                  <c:v>44110</c:v>
                </c:pt>
                <c:pt idx="461">
                  <c:v>44111</c:v>
                </c:pt>
                <c:pt idx="462">
                  <c:v>44112</c:v>
                </c:pt>
                <c:pt idx="463">
                  <c:v>44113</c:v>
                </c:pt>
                <c:pt idx="464">
                  <c:v>44116</c:v>
                </c:pt>
                <c:pt idx="465">
                  <c:v>44117</c:v>
                </c:pt>
                <c:pt idx="466">
                  <c:v>44118</c:v>
                </c:pt>
                <c:pt idx="467">
                  <c:v>44119</c:v>
                </c:pt>
                <c:pt idx="468">
                  <c:v>44120</c:v>
                </c:pt>
                <c:pt idx="469">
                  <c:v>44123</c:v>
                </c:pt>
                <c:pt idx="470">
                  <c:v>44124</c:v>
                </c:pt>
                <c:pt idx="471">
                  <c:v>44125</c:v>
                </c:pt>
                <c:pt idx="472">
                  <c:v>44126</c:v>
                </c:pt>
                <c:pt idx="473">
                  <c:v>44127</c:v>
                </c:pt>
                <c:pt idx="474">
                  <c:v>44130</c:v>
                </c:pt>
                <c:pt idx="475">
                  <c:v>44131</c:v>
                </c:pt>
                <c:pt idx="476">
                  <c:v>44132</c:v>
                </c:pt>
                <c:pt idx="477">
                  <c:v>44133</c:v>
                </c:pt>
                <c:pt idx="478">
                  <c:v>44134</c:v>
                </c:pt>
                <c:pt idx="479">
                  <c:v>44137</c:v>
                </c:pt>
                <c:pt idx="480">
                  <c:v>44138</c:v>
                </c:pt>
                <c:pt idx="481">
                  <c:v>44139</c:v>
                </c:pt>
                <c:pt idx="482">
                  <c:v>44140</c:v>
                </c:pt>
                <c:pt idx="483">
                  <c:v>44141</c:v>
                </c:pt>
                <c:pt idx="484">
                  <c:v>44144</c:v>
                </c:pt>
                <c:pt idx="485">
                  <c:v>44145</c:v>
                </c:pt>
                <c:pt idx="486">
                  <c:v>44146</c:v>
                </c:pt>
                <c:pt idx="487">
                  <c:v>44147</c:v>
                </c:pt>
                <c:pt idx="488">
                  <c:v>44148</c:v>
                </c:pt>
                <c:pt idx="489">
                  <c:v>44151</c:v>
                </c:pt>
                <c:pt idx="490">
                  <c:v>44152</c:v>
                </c:pt>
                <c:pt idx="491">
                  <c:v>44153</c:v>
                </c:pt>
                <c:pt idx="492">
                  <c:v>44154</c:v>
                </c:pt>
                <c:pt idx="493">
                  <c:v>44155</c:v>
                </c:pt>
                <c:pt idx="494">
                  <c:v>44158</c:v>
                </c:pt>
                <c:pt idx="495">
                  <c:v>44159</c:v>
                </c:pt>
                <c:pt idx="496">
                  <c:v>44160</c:v>
                </c:pt>
                <c:pt idx="497">
                  <c:v>44161</c:v>
                </c:pt>
                <c:pt idx="498">
                  <c:v>44162</c:v>
                </c:pt>
                <c:pt idx="499">
                  <c:v>44165</c:v>
                </c:pt>
                <c:pt idx="500">
                  <c:v>44166</c:v>
                </c:pt>
                <c:pt idx="501">
                  <c:v>44167</c:v>
                </c:pt>
                <c:pt idx="502">
                  <c:v>44168</c:v>
                </c:pt>
                <c:pt idx="503">
                  <c:v>44169</c:v>
                </c:pt>
                <c:pt idx="504">
                  <c:v>44172</c:v>
                </c:pt>
                <c:pt idx="505">
                  <c:v>44173</c:v>
                </c:pt>
                <c:pt idx="506">
                  <c:v>44174</c:v>
                </c:pt>
                <c:pt idx="507">
                  <c:v>44175</c:v>
                </c:pt>
                <c:pt idx="508">
                  <c:v>44176</c:v>
                </c:pt>
                <c:pt idx="509">
                  <c:v>44179</c:v>
                </c:pt>
                <c:pt idx="510">
                  <c:v>44180</c:v>
                </c:pt>
                <c:pt idx="511">
                  <c:v>44181</c:v>
                </c:pt>
                <c:pt idx="512">
                  <c:v>44182</c:v>
                </c:pt>
                <c:pt idx="513">
                  <c:v>44183</c:v>
                </c:pt>
                <c:pt idx="514">
                  <c:v>44186</c:v>
                </c:pt>
                <c:pt idx="515">
                  <c:v>44187</c:v>
                </c:pt>
                <c:pt idx="516">
                  <c:v>44188</c:v>
                </c:pt>
                <c:pt idx="517">
                  <c:v>44189</c:v>
                </c:pt>
                <c:pt idx="518">
                  <c:v>44190</c:v>
                </c:pt>
                <c:pt idx="519">
                  <c:v>44193</c:v>
                </c:pt>
                <c:pt idx="520">
                  <c:v>44194</c:v>
                </c:pt>
                <c:pt idx="521">
                  <c:v>44195</c:v>
                </c:pt>
                <c:pt idx="522">
                  <c:v>44196</c:v>
                </c:pt>
                <c:pt idx="523">
                  <c:v>44197</c:v>
                </c:pt>
                <c:pt idx="524">
                  <c:v>44200</c:v>
                </c:pt>
                <c:pt idx="525">
                  <c:v>44201</c:v>
                </c:pt>
                <c:pt idx="526">
                  <c:v>44202</c:v>
                </c:pt>
                <c:pt idx="527">
                  <c:v>44203</c:v>
                </c:pt>
                <c:pt idx="528">
                  <c:v>44204</c:v>
                </c:pt>
                <c:pt idx="529">
                  <c:v>44207</c:v>
                </c:pt>
                <c:pt idx="530">
                  <c:v>44208</c:v>
                </c:pt>
                <c:pt idx="531">
                  <c:v>44209</c:v>
                </c:pt>
                <c:pt idx="532">
                  <c:v>44210</c:v>
                </c:pt>
                <c:pt idx="533">
                  <c:v>44211</c:v>
                </c:pt>
                <c:pt idx="534">
                  <c:v>44214</c:v>
                </c:pt>
                <c:pt idx="535">
                  <c:v>44215</c:v>
                </c:pt>
                <c:pt idx="536">
                  <c:v>44216</c:v>
                </c:pt>
                <c:pt idx="537">
                  <c:v>44217</c:v>
                </c:pt>
                <c:pt idx="538">
                  <c:v>44218</c:v>
                </c:pt>
                <c:pt idx="539">
                  <c:v>44221</c:v>
                </c:pt>
                <c:pt idx="540">
                  <c:v>44222</c:v>
                </c:pt>
                <c:pt idx="541">
                  <c:v>44223</c:v>
                </c:pt>
                <c:pt idx="542">
                  <c:v>44224</c:v>
                </c:pt>
                <c:pt idx="543">
                  <c:v>44225</c:v>
                </c:pt>
                <c:pt idx="544">
                  <c:v>44228</c:v>
                </c:pt>
                <c:pt idx="545">
                  <c:v>44229</c:v>
                </c:pt>
                <c:pt idx="546">
                  <c:v>44230</c:v>
                </c:pt>
                <c:pt idx="547">
                  <c:v>44231</c:v>
                </c:pt>
                <c:pt idx="548">
                  <c:v>44232</c:v>
                </c:pt>
                <c:pt idx="549">
                  <c:v>44235</c:v>
                </c:pt>
                <c:pt idx="550">
                  <c:v>44236</c:v>
                </c:pt>
                <c:pt idx="551">
                  <c:v>44237</c:v>
                </c:pt>
                <c:pt idx="552">
                  <c:v>44238</c:v>
                </c:pt>
                <c:pt idx="553">
                  <c:v>44239</c:v>
                </c:pt>
                <c:pt idx="554">
                  <c:v>44242</c:v>
                </c:pt>
                <c:pt idx="555">
                  <c:v>44243</c:v>
                </c:pt>
                <c:pt idx="556">
                  <c:v>44244</c:v>
                </c:pt>
                <c:pt idx="557">
                  <c:v>44245</c:v>
                </c:pt>
                <c:pt idx="558">
                  <c:v>44246</c:v>
                </c:pt>
                <c:pt idx="559">
                  <c:v>44249</c:v>
                </c:pt>
                <c:pt idx="560">
                  <c:v>44250</c:v>
                </c:pt>
                <c:pt idx="561">
                  <c:v>44251</c:v>
                </c:pt>
                <c:pt idx="562">
                  <c:v>44252</c:v>
                </c:pt>
                <c:pt idx="563">
                  <c:v>44253</c:v>
                </c:pt>
                <c:pt idx="564">
                  <c:v>44256</c:v>
                </c:pt>
                <c:pt idx="565">
                  <c:v>44257</c:v>
                </c:pt>
                <c:pt idx="566">
                  <c:v>44258</c:v>
                </c:pt>
                <c:pt idx="567">
                  <c:v>44259</c:v>
                </c:pt>
                <c:pt idx="568">
                  <c:v>44260</c:v>
                </c:pt>
                <c:pt idx="569">
                  <c:v>44263</c:v>
                </c:pt>
                <c:pt idx="570">
                  <c:v>44264</c:v>
                </c:pt>
                <c:pt idx="571">
                  <c:v>44265</c:v>
                </c:pt>
                <c:pt idx="572">
                  <c:v>44266</c:v>
                </c:pt>
                <c:pt idx="573">
                  <c:v>44267</c:v>
                </c:pt>
                <c:pt idx="574">
                  <c:v>44270</c:v>
                </c:pt>
                <c:pt idx="575">
                  <c:v>44271</c:v>
                </c:pt>
                <c:pt idx="576">
                  <c:v>44272</c:v>
                </c:pt>
                <c:pt idx="577">
                  <c:v>44273</c:v>
                </c:pt>
                <c:pt idx="578">
                  <c:v>44274</c:v>
                </c:pt>
                <c:pt idx="579">
                  <c:v>44277</c:v>
                </c:pt>
                <c:pt idx="580">
                  <c:v>44278</c:v>
                </c:pt>
                <c:pt idx="581">
                  <c:v>44279</c:v>
                </c:pt>
                <c:pt idx="582">
                  <c:v>44280</c:v>
                </c:pt>
                <c:pt idx="583">
                  <c:v>44281</c:v>
                </c:pt>
                <c:pt idx="584">
                  <c:v>44284</c:v>
                </c:pt>
                <c:pt idx="585">
                  <c:v>44285</c:v>
                </c:pt>
                <c:pt idx="586">
                  <c:v>44286</c:v>
                </c:pt>
                <c:pt idx="587">
                  <c:v>44287</c:v>
                </c:pt>
                <c:pt idx="588">
                  <c:v>44288</c:v>
                </c:pt>
                <c:pt idx="589">
                  <c:v>44291</c:v>
                </c:pt>
                <c:pt idx="590">
                  <c:v>44292</c:v>
                </c:pt>
                <c:pt idx="591">
                  <c:v>44293</c:v>
                </c:pt>
                <c:pt idx="592">
                  <c:v>44294</c:v>
                </c:pt>
                <c:pt idx="593">
                  <c:v>44295</c:v>
                </c:pt>
                <c:pt idx="594">
                  <c:v>44298</c:v>
                </c:pt>
                <c:pt idx="595">
                  <c:v>44299</c:v>
                </c:pt>
                <c:pt idx="596">
                  <c:v>44300</c:v>
                </c:pt>
                <c:pt idx="597">
                  <c:v>44301</c:v>
                </c:pt>
                <c:pt idx="598">
                  <c:v>44302</c:v>
                </c:pt>
                <c:pt idx="599">
                  <c:v>44305</c:v>
                </c:pt>
                <c:pt idx="600">
                  <c:v>44306</c:v>
                </c:pt>
                <c:pt idx="601">
                  <c:v>44307</c:v>
                </c:pt>
                <c:pt idx="602">
                  <c:v>44308</c:v>
                </c:pt>
                <c:pt idx="603">
                  <c:v>44309</c:v>
                </c:pt>
                <c:pt idx="604">
                  <c:v>44312</c:v>
                </c:pt>
                <c:pt idx="605">
                  <c:v>44313</c:v>
                </c:pt>
                <c:pt idx="606">
                  <c:v>44314</c:v>
                </c:pt>
                <c:pt idx="607">
                  <c:v>44315</c:v>
                </c:pt>
                <c:pt idx="608">
                  <c:v>44316</c:v>
                </c:pt>
                <c:pt idx="609">
                  <c:v>44319</c:v>
                </c:pt>
                <c:pt idx="610">
                  <c:v>44320</c:v>
                </c:pt>
                <c:pt idx="611">
                  <c:v>44321</c:v>
                </c:pt>
                <c:pt idx="612">
                  <c:v>44322</c:v>
                </c:pt>
                <c:pt idx="613">
                  <c:v>44323</c:v>
                </c:pt>
                <c:pt idx="614">
                  <c:v>44326</c:v>
                </c:pt>
                <c:pt idx="615">
                  <c:v>44327</c:v>
                </c:pt>
                <c:pt idx="616">
                  <c:v>44328</c:v>
                </c:pt>
                <c:pt idx="617">
                  <c:v>44329</c:v>
                </c:pt>
                <c:pt idx="618">
                  <c:v>44330</c:v>
                </c:pt>
                <c:pt idx="619">
                  <c:v>44333</c:v>
                </c:pt>
                <c:pt idx="620">
                  <c:v>44334</c:v>
                </c:pt>
                <c:pt idx="621">
                  <c:v>44335</c:v>
                </c:pt>
                <c:pt idx="622">
                  <c:v>44336</c:v>
                </c:pt>
                <c:pt idx="623">
                  <c:v>44337</c:v>
                </c:pt>
                <c:pt idx="624">
                  <c:v>44340</c:v>
                </c:pt>
                <c:pt idx="625">
                  <c:v>44341</c:v>
                </c:pt>
                <c:pt idx="626">
                  <c:v>44342</c:v>
                </c:pt>
                <c:pt idx="627">
                  <c:v>44343</c:v>
                </c:pt>
                <c:pt idx="628">
                  <c:v>44344</c:v>
                </c:pt>
                <c:pt idx="629">
                  <c:v>44347</c:v>
                </c:pt>
                <c:pt idx="630">
                  <c:v>44348</c:v>
                </c:pt>
                <c:pt idx="631">
                  <c:v>44349</c:v>
                </c:pt>
                <c:pt idx="632">
                  <c:v>44350</c:v>
                </c:pt>
                <c:pt idx="633">
                  <c:v>44351</c:v>
                </c:pt>
                <c:pt idx="634">
                  <c:v>44354</c:v>
                </c:pt>
                <c:pt idx="635">
                  <c:v>44355</c:v>
                </c:pt>
                <c:pt idx="636">
                  <c:v>44356</c:v>
                </c:pt>
                <c:pt idx="637">
                  <c:v>44357</c:v>
                </c:pt>
                <c:pt idx="638">
                  <c:v>44358</c:v>
                </c:pt>
                <c:pt idx="639">
                  <c:v>44361</c:v>
                </c:pt>
                <c:pt idx="640">
                  <c:v>44362</c:v>
                </c:pt>
                <c:pt idx="641">
                  <c:v>44363</c:v>
                </c:pt>
                <c:pt idx="642">
                  <c:v>44364</c:v>
                </c:pt>
                <c:pt idx="643">
                  <c:v>44365</c:v>
                </c:pt>
                <c:pt idx="644">
                  <c:v>44368</c:v>
                </c:pt>
                <c:pt idx="645">
                  <c:v>44369</c:v>
                </c:pt>
                <c:pt idx="646">
                  <c:v>44370</c:v>
                </c:pt>
                <c:pt idx="647">
                  <c:v>44371</c:v>
                </c:pt>
                <c:pt idx="648">
                  <c:v>44372</c:v>
                </c:pt>
                <c:pt idx="649">
                  <c:v>44375</c:v>
                </c:pt>
                <c:pt idx="650">
                  <c:v>44376</c:v>
                </c:pt>
                <c:pt idx="651">
                  <c:v>44377</c:v>
                </c:pt>
                <c:pt idx="652">
                  <c:v>44378</c:v>
                </c:pt>
                <c:pt idx="653">
                  <c:v>44379</c:v>
                </c:pt>
                <c:pt idx="654">
                  <c:v>44382</c:v>
                </c:pt>
                <c:pt idx="655">
                  <c:v>44383</c:v>
                </c:pt>
                <c:pt idx="656">
                  <c:v>44384</c:v>
                </c:pt>
                <c:pt idx="657">
                  <c:v>44385</c:v>
                </c:pt>
                <c:pt idx="658">
                  <c:v>44386</c:v>
                </c:pt>
                <c:pt idx="659">
                  <c:v>44389</c:v>
                </c:pt>
                <c:pt idx="660">
                  <c:v>44390</c:v>
                </c:pt>
                <c:pt idx="661">
                  <c:v>44391</c:v>
                </c:pt>
                <c:pt idx="662">
                  <c:v>44392</c:v>
                </c:pt>
                <c:pt idx="663">
                  <c:v>44393</c:v>
                </c:pt>
                <c:pt idx="664">
                  <c:v>44396</c:v>
                </c:pt>
                <c:pt idx="665">
                  <c:v>44397</c:v>
                </c:pt>
                <c:pt idx="666">
                  <c:v>44398</c:v>
                </c:pt>
                <c:pt idx="667">
                  <c:v>44399</c:v>
                </c:pt>
                <c:pt idx="668">
                  <c:v>44400</c:v>
                </c:pt>
                <c:pt idx="669">
                  <c:v>44403</c:v>
                </c:pt>
                <c:pt idx="670">
                  <c:v>44404</c:v>
                </c:pt>
                <c:pt idx="671">
                  <c:v>44405</c:v>
                </c:pt>
                <c:pt idx="672">
                  <c:v>44406</c:v>
                </c:pt>
                <c:pt idx="673">
                  <c:v>44407</c:v>
                </c:pt>
                <c:pt idx="674">
                  <c:v>44410</c:v>
                </c:pt>
                <c:pt idx="675">
                  <c:v>44411</c:v>
                </c:pt>
                <c:pt idx="676">
                  <c:v>44412</c:v>
                </c:pt>
                <c:pt idx="677">
                  <c:v>44413</c:v>
                </c:pt>
                <c:pt idx="678">
                  <c:v>44414</c:v>
                </c:pt>
                <c:pt idx="679">
                  <c:v>44417</c:v>
                </c:pt>
                <c:pt idx="680">
                  <c:v>44418</c:v>
                </c:pt>
                <c:pt idx="681">
                  <c:v>44419</c:v>
                </c:pt>
                <c:pt idx="682">
                  <c:v>44420</c:v>
                </c:pt>
                <c:pt idx="683">
                  <c:v>44421</c:v>
                </c:pt>
                <c:pt idx="684">
                  <c:v>44424</c:v>
                </c:pt>
                <c:pt idx="685">
                  <c:v>44425</c:v>
                </c:pt>
                <c:pt idx="686">
                  <c:v>44426</c:v>
                </c:pt>
                <c:pt idx="687">
                  <c:v>44427</c:v>
                </c:pt>
                <c:pt idx="688">
                  <c:v>44428</c:v>
                </c:pt>
                <c:pt idx="689">
                  <c:v>44431</c:v>
                </c:pt>
                <c:pt idx="690">
                  <c:v>44432</c:v>
                </c:pt>
                <c:pt idx="691">
                  <c:v>44433</c:v>
                </c:pt>
                <c:pt idx="692">
                  <c:v>44434</c:v>
                </c:pt>
                <c:pt idx="693">
                  <c:v>44435</c:v>
                </c:pt>
                <c:pt idx="694">
                  <c:v>44438</c:v>
                </c:pt>
                <c:pt idx="695">
                  <c:v>44439</c:v>
                </c:pt>
                <c:pt idx="696">
                  <c:v>44440</c:v>
                </c:pt>
                <c:pt idx="697">
                  <c:v>44441</c:v>
                </c:pt>
                <c:pt idx="698">
                  <c:v>44442</c:v>
                </c:pt>
                <c:pt idx="699">
                  <c:v>44445</c:v>
                </c:pt>
                <c:pt idx="700">
                  <c:v>44446</c:v>
                </c:pt>
                <c:pt idx="701">
                  <c:v>44447</c:v>
                </c:pt>
                <c:pt idx="702">
                  <c:v>44448</c:v>
                </c:pt>
                <c:pt idx="703">
                  <c:v>44449</c:v>
                </c:pt>
                <c:pt idx="704">
                  <c:v>44452</c:v>
                </c:pt>
                <c:pt idx="705">
                  <c:v>44453</c:v>
                </c:pt>
                <c:pt idx="706">
                  <c:v>44454</c:v>
                </c:pt>
                <c:pt idx="707">
                  <c:v>44455</c:v>
                </c:pt>
                <c:pt idx="708">
                  <c:v>44456</c:v>
                </c:pt>
                <c:pt idx="709">
                  <c:v>44459</c:v>
                </c:pt>
                <c:pt idx="710">
                  <c:v>44460</c:v>
                </c:pt>
                <c:pt idx="711">
                  <c:v>44461</c:v>
                </c:pt>
                <c:pt idx="712">
                  <c:v>44462</c:v>
                </c:pt>
                <c:pt idx="713">
                  <c:v>44463</c:v>
                </c:pt>
                <c:pt idx="714">
                  <c:v>44466</c:v>
                </c:pt>
                <c:pt idx="715">
                  <c:v>44467</c:v>
                </c:pt>
                <c:pt idx="716">
                  <c:v>44468</c:v>
                </c:pt>
                <c:pt idx="717">
                  <c:v>44469</c:v>
                </c:pt>
                <c:pt idx="718">
                  <c:v>44470</c:v>
                </c:pt>
                <c:pt idx="719">
                  <c:v>44473</c:v>
                </c:pt>
                <c:pt idx="720">
                  <c:v>44474</c:v>
                </c:pt>
                <c:pt idx="721">
                  <c:v>44475</c:v>
                </c:pt>
                <c:pt idx="722">
                  <c:v>44476</c:v>
                </c:pt>
                <c:pt idx="723">
                  <c:v>44477</c:v>
                </c:pt>
                <c:pt idx="724">
                  <c:v>44480</c:v>
                </c:pt>
                <c:pt idx="725">
                  <c:v>44481</c:v>
                </c:pt>
                <c:pt idx="726">
                  <c:v>44482</c:v>
                </c:pt>
                <c:pt idx="727">
                  <c:v>44483</c:v>
                </c:pt>
                <c:pt idx="728">
                  <c:v>44484</c:v>
                </c:pt>
                <c:pt idx="729">
                  <c:v>44487</c:v>
                </c:pt>
                <c:pt idx="730">
                  <c:v>44488</c:v>
                </c:pt>
                <c:pt idx="731">
                  <c:v>44489</c:v>
                </c:pt>
                <c:pt idx="732">
                  <c:v>44490</c:v>
                </c:pt>
                <c:pt idx="733">
                  <c:v>44491</c:v>
                </c:pt>
                <c:pt idx="734">
                  <c:v>44494</c:v>
                </c:pt>
                <c:pt idx="735">
                  <c:v>44495</c:v>
                </c:pt>
                <c:pt idx="736">
                  <c:v>44496</c:v>
                </c:pt>
                <c:pt idx="737">
                  <c:v>44497</c:v>
                </c:pt>
                <c:pt idx="738">
                  <c:v>44498</c:v>
                </c:pt>
                <c:pt idx="739">
                  <c:v>44501</c:v>
                </c:pt>
                <c:pt idx="740">
                  <c:v>44502</c:v>
                </c:pt>
                <c:pt idx="741">
                  <c:v>44503</c:v>
                </c:pt>
                <c:pt idx="742">
                  <c:v>44504</c:v>
                </c:pt>
                <c:pt idx="743">
                  <c:v>44505</c:v>
                </c:pt>
                <c:pt idx="744">
                  <c:v>44508</c:v>
                </c:pt>
                <c:pt idx="745">
                  <c:v>44509</c:v>
                </c:pt>
                <c:pt idx="746">
                  <c:v>44510</c:v>
                </c:pt>
                <c:pt idx="747">
                  <c:v>44511</c:v>
                </c:pt>
                <c:pt idx="748">
                  <c:v>44512</c:v>
                </c:pt>
                <c:pt idx="749">
                  <c:v>44515</c:v>
                </c:pt>
                <c:pt idx="750">
                  <c:v>44516</c:v>
                </c:pt>
                <c:pt idx="751">
                  <c:v>44517</c:v>
                </c:pt>
                <c:pt idx="752">
                  <c:v>44518</c:v>
                </c:pt>
                <c:pt idx="753">
                  <c:v>44519</c:v>
                </c:pt>
                <c:pt idx="754">
                  <c:v>44522</c:v>
                </c:pt>
                <c:pt idx="755">
                  <c:v>44523</c:v>
                </c:pt>
                <c:pt idx="756">
                  <c:v>44524</c:v>
                </c:pt>
                <c:pt idx="757">
                  <c:v>44525</c:v>
                </c:pt>
                <c:pt idx="758">
                  <c:v>44526</c:v>
                </c:pt>
                <c:pt idx="759">
                  <c:v>44529</c:v>
                </c:pt>
                <c:pt idx="760">
                  <c:v>44530</c:v>
                </c:pt>
                <c:pt idx="761">
                  <c:v>44531</c:v>
                </c:pt>
                <c:pt idx="762">
                  <c:v>44532</c:v>
                </c:pt>
                <c:pt idx="763">
                  <c:v>44533</c:v>
                </c:pt>
                <c:pt idx="764">
                  <c:v>44536</c:v>
                </c:pt>
                <c:pt idx="765">
                  <c:v>44537</c:v>
                </c:pt>
                <c:pt idx="766">
                  <c:v>44538</c:v>
                </c:pt>
                <c:pt idx="767">
                  <c:v>44539</c:v>
                </c:pt>
                <c:pt idx="768">
                  <c:v>44540</c:v>
                </c:pt>
                <c:pt idx="769">
                  <c:v>44543</c:v>
                </c:pt>
                <c:pt idx="770">
                  <c:v>44544</c:v>
                </c:pt>
                <c:pt idx="771">
                  <c:v>44545</c:v>
                </c:pt>
                <c:pt idx="772">
                  <c:v>44546</c:v>
                </c:pt>
                <c:pt idx="773">
                  <c:v>44547</c:v>
                </c:pt>
                <c:pt idx="774">
                  <c:v>44550</c:v>
                </c:pt>
                <c:pt idx="775">
                  <c:v>44551</c:v>
                </c:pt>
                <c:pt idx="776">
                  <c:v>44552</c:v>
                </c:pt>
                <c:pt idx="777">
                  <c:v>44553</c:v>
                </c:pt>
                <c:pt idx="778">
                  <c:v>44554</c:v>
                </c:pt>
                <c:pt idx="779">
                  <c:v>44557</c:v>
                </c:pt>
                <c:pt idx="780">
                  <c:v>44558</c:v>
                </c:pt>
                <c:pt idx="781">
                  <c:v>44559</c:v>
                </c:pt>
                <c:pt idx="782">
                  <c:v>44560</c:v>
                </c:pt>
                <c:pt idx="783">
                  <c:v>44561</c:v>
                </c:pt>
                <c:pt idx="784">
                  <c:v>44564</c:v>
                </c:pt>
                <c:pt idx="785">
                  <c:v>44565</c:v>
                </c:pt>
                <c:pt idx="786">
                  <c:v>44566</c:v>
                </c:pt>
                <c:pt idx="787">
                  <c:v>44567</c:v>
                </c:pt>
                <c:pt idx="788">
                  <c:v>44568</c:v>
                </c:pt>
                <c:pt idx="789">
                  <c:v>44571</c:v>
                </c:pt>
                <c:pt idx="790">
                  <c:v>44572</c:v>
                </c:pt>
                <c:pt idx="791">
                  <c:v>44573</c:v>
                </c:pt>
                <c:pt idx="792">
                  <c:v>44574</c:v>
                </c:pt>
                <c:pt idx="793">
                  <c:v>44575</c:v>
                </c:pt>
                <c:pt idx="794">
                  <c:v>44578</c:v>
                </c:pt>
                <c:pt idx="795">
                  <c:v>44579</c:v>
                </c:pt>
                <c:pt idx="796">
                  <c:v>44580</c:v>
                </c:pt>
                <c:pt idx="797">
                  <c:v>44581</c:v>
                </c:pt>
                <c:pt idx="798">
                  <c:v>44582</c:v>
                </c:pt>
                <c:pt idx="799">
                  <c:v>44585</c:v>
                </c:pt>
                <c:pt idx="800">
                  <c:v>44586</c:v>
                </c:pt>
                <c:pt idx="801">
                  <c:v>44587</c:v>
                </c:pt>
                <c:pt idx="802">
                  <c:v>44588</c:v>
                </c:pt>
                <c:pt idx="803">
                  <c:v>44589</c:v>
                </c:pt>
                <c:pt idx="804">
                  <c:v>44592</c:v>
                </c:pt>
                <c:pt idx="805">
                  <c:v>44593</c:v>
                </c:pt>
                <c:pt idx="806">
                  <c:v>44594</c:v>
                </c:pt>
                <c:pt idx="807">
                  <c:v>44595</c:v>
                </c:pt>
                <c:pt idx="808">
                  <c:v>44596</c:v>
                </c:pt>
                <c:pt idx="809">
                  <c:v>44599</c:v>
                </c:pt>
                <c:pt idx="810">
                  <c:v>44600</c:v>
                </c:pt>
                <c:pt idx="811">
                  <c:v>44601</c:v>
                </c:pt>
                <c:pt idx="812">
                  <c:v>44602</c:v>
                </c:pt>
                <c:pt idx="813">
                  <c:v>44603</c:v>
                </c:pt>
                <c:pt idx="814">
                  <c:v>44606</c:v>
                </c:pt>
                <c:pt idx="815">
                  <c:v>44607</c:v>
                </c:pt>
                <c:pt idx="816">
                  <c:v>44608</c:v>
                </c:pt>
                <c:pt idx="817">
                  <c:v>44609</c:v>
                </c:pt>
                <c:pt idx="818">
                  <c:v>44610</c:v>
                </c:pt>
                <c:pt idx="819">
                  <c:v>44613</c:v>
                </c:pt>
                <c:pt idx="820">
                  <c:v>44614</c:v>
                </c:pt>
                <c:pt idx="821">
                  <c:v>44615</c:v>
                </c:pt>
                <c:pt idx="822">
                  <c:v>44616</c:v>
                </c:pt>
                <c:pt idx="823">
                  <c:v>44617</c:v>
                </c:pt>
                <c:pt idx="824">
                  <c:v>44620</c:v>
                </c:pt>
                <c:pt idx="825">
                  <c:v>44621</c:v>
                </c:pt>
                <c:pt idx="826">
                  <c:v>44622</c:v>
                </c:pt>
                <c:pt idx="827">
                  <c:v>44623</c:v>
                </c:pt>
                <c:pt idx="828">
                  <c:v>44624</c:v>
                </c:pt>
                <c:pt idx="829">
                  <c:v>44627</c:v>
                </c:pt>
                <c:pt idx="830">
                  <c:v>44628</c:v>
                </c:pt>
                <c:pt idx="831">
                  <c:v>44629</c:v>
                </c:pt>
                <c:pt idx="832">
                  <c:v>44630</c:v>
                </c:pt>
                <c:pt idx="833">
                  <c:v>44631</c:v>
                </c:pt>
                <c:pt idx="834">
                  <c:v>44634</c:v>
                </c:pt>
                <c:pt idx="835">
                  <c:v>44635</c:v>
                </c:pt>
                <c:pt idx="836">
                  <c:v>44636</c:v>
                </c:pt>
                <c:pt idx="837">
                  <c:v>44637</c:v>
                </c:pt>
                <c:pt idx="838">
                  <c:v>44638</c:v>
                </c:pt>
                <c:pt idx="839">
                  <c:v>44641</c:v>
                </c:pt>
                <c:pt idx="840">
                  <c:v>44642</c:v>
                </c:pt>
                <c:pt idx="841">
                  <c:v>44643</c:v>
                </c:pt>
                <c:pt idx="842">
                  <c:v>44644</c:v>
                </c:pt>
                <c:pt idx="843">
                  <c:v>44645</c:v>
                </c:pt>
                <c:pt idx="844">
                  <c:v>44648</c:v>
                </c:pt>
                <c:pt idx="845">
                  <c:v>44649</c:v>
                </c:pt>
                <c:pt idx="846">
                  <c:v>44650</c:v>
                </c:pt>
                <c:pt idx="847">
                  <c:v>44651</c:v>
                </c:pt>
                <c:pt idx="848">
                  <c:v>44652</c:v>
                </c:pt>
                <c:pt idx="849">
                  <c:v>44655</c:v>
                </c:pt>
                <c:pt idx="850">
                  <c:v>44656</c:v>
                </c:pt>
                <c:pt idx="851">
                  <c:v>44657</c:v>
                </c:pt>
                <c:pt idx="852">
                  <c:v>44658</c:v>
                </c:pt>
                <c:pt idx="853">
                  <c:v>44659</c:v>
                </c:pt>
                <c:pt idx="854">
                  <c:v>44662</c:v>
                </c:pt>
                <c:pt idx="855">
                  <c:v>44663</c:v>
                </c:pt>
                <c:pt idx="856">
                  <c:v>44664</c:v>
                </c:pt>
                <c:pt idx="857">
                  <c:v>44665</c:v>
                </c:pt>
                <c:pt idx="858">
                  <c:v>44666</c:v>
                </c:pt>
                <c:pt idx="859">
                  <c:v>44669</c:v>
                </c:pt>
                <c:pt idx="860">
                  <c:v>44670</c:v>
                </c:pt>
                <c:pt idx="861">
                  <c:v>44671</c:v>
                </c:pt>
                <c:pt idx="862">
                  <c:v>44672</c:v>
                </c:pt>
                <c:pt idx="863">
                  <c:v>44673</c:v>
                </c:pt>
                <c:pt idx="864">
                  <c:v>44676</c:v>
                </c:pt>
                <c:pt idx="865">
                  <c:v>44677</c:v>
                </c:pt>
                <c:pt idx="866">
                  <c:v>44678</c:v>
                </c:pt>
                <c:pt idx="867">
                  <c:v>44679</c:v>
                </c:pt>
                <c:pt idx="868">
                  <c:v>44680</c:v>
                </c:pt>
                <c:pt idx="869">
                  <c:v>44683</c:v>
                </c:pt>
                <c:pt idx="870">
                  <c:v>44684</c:v>
                </c:pt>
                <c:pt idx="871">
                  <c:v>44685</c:v>
                </c:pt>
                <c:pt idx="872">
                  <c:v>44686</c:v>
                </c:pt>
              </c:numCache>
            </c:numRef>
          </c:cat>
          <c:val>
            <c:numRef>
              <c:f>Gráfico!$J$2351:$J$3223</c:f>
              <c:numCache>
                <c:formatCode>0.0</c:formatCode>
                <c:ptCount val="873"/>
                <c:pt idx="0">
                  <c:v>100</c:v>
                </c:pt>
                <c:pt idx="1">
                  <c:v>100.29239766081872</c:v>
                </c:pt>
                <c:pt idx="2">
                  <c:v>103.21637426900584</c:v>
                </c:pt>
                <c:pt idx="3">
                  <c:v>104.09356725146199</c:v>
                </c:pt>
                <c:pt idx="4">
                  <c:v>103.80116959064327</c:v>
                </c:pt>
                <c:pt idx="5">
                  <c:v>103.21637426900584</c:v>
                </c:pt>
                <c:pt idx="6">
                  <c:v>103.80116959064327</c:v>
                </c:pt>
                <c:pt idx="7">
                  <c:v>102.046783625731</c:v>
                </c:pt>
                <c:pt idx="8">
                  <c:v>102.63157894736841</c:v>
                </c:pt>
                <c:pt idx="9">
                  <c:v>102.63157894736841</c:v>
                </c:pt>
                <c:pt idx="10">
                  <c:v>100.58479532163743</c:v>
                </c:pt>
                <c:pt idx="11">
                  <c:v>101.46198830409358</c:v>
                </c:pt>
                <c:pt idx="12">
                  <c:v>103.21637426900585</c:v>
                </c:pt>
                <c:pt idx="13">
                  <c:v>103.80116959064328</c:v>
                </c:pt>
                <c:pt idx="14">
                  <c:v>103.80116959064328</c:v>
                </c:pt>
                <c:pt idx="15">
                  <c:v>102.92397660818715</c:v>
                </c:pt>
                <c:pt idx="16">
                  <c:v>102.92397660818715</c:v>
                </c:pt>
                <c:pt idx="17">
                  <c:v>102.33918128654973</c:v>
                </c:pt>
                <c:pt idx="18">
                  <c:v>103.21637426900587</c:v>
                </c:pt>
                <c:pt idx="19">
                  <c:v>103.21637426900585</c:v>
                </c:pt>
                <c:pt idx="20">
                  <c:v>102.33918128654972</c:v>
                </c:pt>
                <c:pt idx="21">
                  <c:v>103.50877192982458</c:v>
                </c:pt>
                <c:pt idx="22">
                  <c:v>102.04678362573101</c:v>
                </c:pt>
                <c:pt idx="23">
                  <c:v>102.92397660818713</c:v>
                </c:pt>
                <c:pt idx="24">
                  <c:v>102.92397660818713</c:v>
                </c:pt>
                <c:pt idx="25">
                  <c:v>103.80116959064327</c:v>
                </c:pt>
                <c:pt idx="26">
                  <c:v>103.50877192982455</c:v>
                </c:pt>
                <c:pt idx="27">
                  <c:v>102.33918128654969</c:v>
                </c:pt>
                <c:pt idx="28">
                  <c:v>101.75438596491226</c:v>
                </c:pt>
                <c:pt idx="29">
                  <c:v>101.46198830409357</c:v>
                </c:pt>
                <c:pt idx="30">
                  <c:v>102.92397660818712</c:v>
                </c:pt>
                <c:pt idx="31">
                  <c:v>103.21637426900583</c:v>
                </c:pt>
                <c:pt idx="32">
                  <c:v>102.046783625731</c:v>
                </c:pt>
                <c:pt idx="33">
                  <c:v>102.046783625731</c:v>
                </c:pt>
                <c:pt idx="34">
                  <c:v>102.046783625731</c:v>
                </c:pt>
                <c:pt idx="35">
                  <c:v>100.58479532163742</c:v>
                </c:pt>
                <c:pt idx="36">
                  <c:v>100.87719298245614</c:v>
                </c:pt>
                <c:pt idx="37">
                  <c:v>102.3391812865497</c:v>
                </c:pt>
                <c:pt idx="38">
                  <c:v>102.3391812865497</c:v>
                </c:pt>
                <c:pt idx="39">
                  <c:v>100.87719298245614</c:v>
                </c:pt>
                <c:pt idx="40">
                  <c:v>99.707602339181292</c:v>
                </c:pt>
                <c:pt idx="41">
                  <c:v>99.122807017543863</c:v>
                </c:pt>
                <c:pt idx="42">
                  <c:v>98.538011695906448</c:v>
                </c:pt>
                <c:pt idx="43">
                  <c:v>99.415204678362585</c:v>
                </c:pt>
                <c:pt idx="44">
                  <c:v>100.00000000000001</c:v>
                </c:pt>
                <c:pt idx="45">
                  <c:v>100.29239766081874</c:v>
                </c:pt>
                <c:pt idx="46">
                  <c:v>99.122807017543877</c:v>
                </c:pt>
                <c:pt idx="47">
                  <c:v>97.076023391812868</c:v>
                </c:pt>
                <c:pt idx="48">
                  <c:v>96.783625730994174</c:v>
                </c:pt>
                <c:pt idx="49">
                  <c:v>96.198830409356745</c:v>
                </c:pt>
                <c:pt idx="50">
                  <c:v>97.368421052631604</c:v>
                </c:pt>
                <c:pt idx="51">
                  <c:v>97.368421052631604</c:v>
                </c:pt>
                <c:pt idx="52">
                  <c:v>98.24561403508774</c:v>
                </c:pt>
                <c:pt idx="53">
                  <c:v>99.707602339181321</c:v>
                </c:pt>
                <c:pt idx="54">
                  <c:v>99.122807017543906</c:v>
                </c:pt>
                <c:pt idx="55">
                  <c:v>99.122807017543906</c:v>
                </c:pt>
                <c:pt idx="56">
                  <c:v>99.122807017543906</c:v>
                </c:pt>
                <c:pt idx="57">
                  <c:v>100.58479532163747</c:v>
                </c:pt>
                <c:pt idx="58">
                  <c:v>101.46198830409362</c:v>
                </c:pt>
                <c:pt idx="59">
                  <c:v>102.04678362573105</c:v>
                </c:pt>
                <c:pt idx="60">
                  <c:v>101.1695906432749</c:v>
                </c:pt>
                <c:pt idx="61">
                  <c:v>100.29239766081876</c:v>
                </c:pt>
                <c:pt idx="62">
                  <c:v>100.29239766081876</c:v>
                </c:pt>
                <c:pt idx="63">
                  <c:v>95.321637426900637</c:v>
                </c:pt>
                <c:pt idx="64">
                  <c:v>96.491228070175481</c:v>
                </c:pt>
                <c:pt idx="65">
                  <c:v>97.953216374269061</c:v>
                </c:pt>
                <c:pt idx="66">
                  <c:v>98.245614035087783</c:v>
                </c:pt>
                <c:pt idx="67">
                  <c:v>99.12280701754392</c:v>
                </c:pt>
                <c:pt idx="68">
                  <c:v>98.538011695906491</c:v>
                </c:pt>
                <c:pt idx="69">
                  <c:v>97.66081871345034</c:v>
                </c:pt>
                <c:pt idx="70">
                  <c:v>97.660818713450325</c:v>
                </c:pt>
                <c:pt idx="71">
                  <c:v>98.245614035087755</c:v>
                </c:pt>
                <c:pt idx="72">
                  <c:v>97.660818713450325</c:v>
                </c:pt>
                <c:pt idx="73">
                  <c:v>97.953216374269047</c:v>
                </c:pt>
                <c:pt idx="74">
                  <c:v>98.538011695906476</c:v>
                </c:pt>
                <c:pt idx="75">
                  <c:v>97.368421052631618</c:v>
                </c:pt>
                <c:pt idx="76">
                  <c:v>97.076023391812896</c:v>
                </c:pt>
                <c:pt idx="77">
                  <c:v>97.368421052631618</c:v>
                </c:pt>
                <c:pt idx="78">
                  <c:v>97.368421052631618</c:v>
                </c:pt>
                <c:pt idx="79">
                  <c:v>96.198830409356759</c:v>
                </c:pt>
                <c:pt idx="80">
                  <c:v>95.321637426900608</c:v>
                </c:pt>
                <c:pt idx="81">
                  <c:v>94.152046783625764</c:v>
                </c:pt>
                <c:pt idx="82">
                  <c:v>94.152046783625778</c:v>
                </c:pt>
                <c:pt idx="83">
                  <c:v>95.321637426900622</c:v>
                </c:pt>
                <c:pt idx="84">
                  <c:v>95.906432748538052</c:v>
                </c:pt>
                <c:pt idx="85">
                  <c:v>96.198830409356773</c:v>
                </c:pt>
                <c:pt idx="86">
                  <c:v>98.245614035087769</c:v>
                </c:pt>
                <c:pt idx="87">
                  <c:v>99.12280701754392</c:v>
                </c:pt>
                <c:pt idx="88">
                  <c:v>99.415204678362628</c:v>
                </c:pt>
                <c:pt idx="89">
                  <c:v>97.368421052631646</c:v>
                </c:pt>
                <c:pt idx="90">
                  <c:v>97.953216374269076</c:v>
                </c:pt>
                <c:pt idx="91">
                  <c:v>97.368421052631646</c:v>
                </c:pt>
                <c:pt idx="92">
                  <c:v>94.736842105263221</c:v>
                </c:pt>
                <c:pt idx="93">
                  <c:v>94.444444444444514</c:v>
                </c:pt>
                <c:pt idx="94">
                  <c:v>95.614035087719358</c:v>
                </c:pt>
                <c:pt idx="95">
                  <c:v>99.707602339181349</c:v>
                </c:pt>
                <c:pt idx="96">
                  <c:v>99.707602339181349</c:v>
                </c:pt>
                <c:pt idx="97">
                  <c:v>102.63157894736848</c:v>
                </c:pt>
                <c:pt idx="98">
                  <c:v>103.80116959064334</c:v>
                </c:pt>
                <c:pt idx="99">
                  <c:v>105.84795321637435</c:v>
                </c:pt>
                <c:pt idx="100">
                  <c:v>107.3099415204679</c:v>
                </c:pt>
                <c:pt idx="101">
                  <c:v>107.3099415204679</c:v>
                </c:pt>
                <c:pt idx="102">
                  <c:v>106.14035087719304</c:v>
                </c:pt>
                <c:pt idx="103">
                  <c:v>110.23391812865503</c:v>
                </c:pt>
                <c:pt idx="104">
                  <c:v>110.23391812865503</c:v>
                </c:pt>
                <c:pt idx="105">
                  <c:v>114.91228070175445</c:v>
                </c:pt>
                <c:pt idx="106">
                  <c:v>114.61988304093573</c:v>
                </c:pt>
                <c:pt idx="107">
                  <c:v>119.59064327485386</c:v>
                </c:pt>
                <c:pt idx="108">
                  <c:v>118.12865497076031</c:v>
                </c:pt>
                <c:pt idx="109">
                  <c:v>117.25146198830416</c:v>
                </c:pt>
                <c:pt idx="110">
                  <c:v>118.12865497076031</c:v>
                </c:pt>
                <c:pt idx="111">
                  <c:v>115.49707602339188</c:v>
                </c:pt>
                <c:pt idx="112">
                  <c:v>117.25146198830416</c:v>
                </c:pt>
                <c:pt idx="113">
                  <c:v>116.66666666666674</c:v>
                </c:pt>
                <c:pt idx="114">
                  <c:v>117.25146198830416</c:v>
                </c:pt>
                <c:pt idx="115">
                  <c:v>120.76023391812872</c:v>
                </c:pt>
                <c:pt idx="116">
                  <c:v>121.34502923976616</c:v>
                </c:pt>
                <c:pt idx="117">
                  <c:v>124.85380116959071</c:v>
                </c:pt>
                <c:pt idx="118">
                  <c:v>128.07017543859655</c:v>
                </c:pt>
                <c:pt idx="119">
                  <c:v>128.65497076023399</c:v>
                </c:pt>
                <c:pt idx="120">
                  <c:v>127.19298245614041</c:v>
                </c:pt>
                <c:pt idx="121">
                  <c:v>124.561403508772</c:v>
                </c:pt>
                <c:pt idx="122">
                  <c:v>127.19298245614041</c:v>
                </c:pt>
                <c:pt idx="123">
                  <c:v>124.8538011695907</c:v>
                </c:pt>
                <c:pt idx="124">
                  <c:v>126.31578947368428</c:v>
                </c:pt>
                <c:pt idx="125">
                  <c:v>126.31578947368426</c:v>
                </c:pt>
                <c:pt idx="126">
                  <c:v>125.1461988304094</c:v>
                </c:pt>
                <c:pt idx="127">
                  <c:v>124.26900584795325</c:v>
                </c:pt>
                <c:pt idx="128">
                  <c:v>118.42105263157897</c:v>
                </c:pt>
                <c:pt idx="129">
                  <c:v>115.49707602339186</c:v>
                </c:pt>
                <c:pt idx="130">
                  <c:v>116.95906432748542</c:v>
                </c:pt>
                <c:pt idx="131">
                  <c:v>122.22222222222226</c:v>
                </c:pt>
                <c:pt idx="132">
                  <c:v>122.22222222222226</c:v>
                </c:pt>
                <c:pt idx="133">
                  <c:v>123.97660818713456</c:v>
                </c:pt>
                <c:pt idx="134">
                  <c:v>124.26900584795325</c:v>
                </c:pt>
                <c:pt idx="135">
                  <c:v>123.3918128654971</c:v>
                </c:pt>
                <c:pt idx="136">
                  <c:v>124.26900584795325</c:v>
                </c:pt>
                <c:pt idx="137">
                  <c:v>126.90058479532166</c:v>
                </c:pt>
                <c:pt idx="138">
                  <c:v>129.82456140350882</c:v>
                </c:pt>
                <c:pt idx="139">
                  <c:v>126.02339181286553</c:v>
                </c:pt>
                <c:pt idx="140">
                  <c:v>124.26900584795327</c:v>
                </c:pt>
                <c:pt idx="141">
                  <c:v>124.56140350877197</c:v>
                </c:pt>
                <c:pt idx="142">
                  <c:v>121.05263157894741</c:v>
                </c:pt>
                <c:pt idx="143">
                  <c:v>123.09941520467842</c:v>
                </c:pt>
                <c:pt idx="144">
                  <c:v>120.46783625731</c:v>
                </c:pt>
                <c:pt idx="145">
                  <c:v>121.63742690058486</c:v>
                </c:pt>
                <c:pt idx="146">
                  <c:v>121.05263157894741</c:v>
                </c:pt>
                <c:pt idx="147">
                  <c:v>119.29824561403514</c:v>
                </c:pt>
                <c:pt idx="148">
                  <c:v>118.12865497076029</c:v>
                </c:pt>
                <c:pt idx="149">
                  <c:v>118.421052631579</c:v>
                </c:pt>
                <c:pt idx="150">
                  <c:v>116.66666666666673</c:v>
                </c:pt>
                <c:pt idx="151">
                  <c:v>113.45029239766087</c:v>
                </c:pt>
                <c:pt idx="152">
                  <c:v>110.52631578947374</c:v>
                </c:pt>
                <c:pt idx="153">
                  <c:v>112.28070175438602</c:v>
                </c:pt>
                <c:pt idx="154">
                  <c:v>114.03508771929829</c:v>
                </c:pt>
                <c:pt idx="155">
                  <c:v>113.74269005847958</c:v>
                </c:pt>
                <c:pt idx="156">
                  <c:v>113.74269005847958</c:v>
                </c:pt>
                <c:pt idx="157">
                  <c:v>115.20467836257315</c:v>
                </c:pt>
                <c:pt idx="158">
                  <c:v>114.91228070175444</c:v>
                </c:pt>
                <c:pt idx="159">
                  <c:v>107.6023391812866</c:v>
                </c:pt>
                <c:pt idx="160">
                  <c:v>102.04678362573104</c:v>
                </c:pt>
                <c:pt idx="161">
                  <c:v>100.00000000000004</c:v>
                </c:pt>
                <c:pt idx="162">
                  <c:v>100.58479532163746</c:v>
                </c:pt>
                <c:pt idx="163">
                  <c:v>103.50877192982459</c:v>
                </c:pt>
                <c:pt idx="164">
                  <c:v>101.75438596491232</c:v>
                </c:pt>
                <c:pt idx="165">
                  <c:v>100.00000000000003</c:v>
                </c:pt>
                <c:pt idx="166">
                  <c:v>100.58479532163746</c:v>
                </c:pt>
                <c:pt idx="167">
                  <c:v>100.58479532163746</c:v>
                </c:pt>
                <c:pt idx="168">
                  <c:v>99.707602339181335</c:v>
                </c:pt>
                <c:pt idx="169">
                  <c:v>99.415204678362613</c:v>
                </c:pt>
                <c:pt idx="170">
                  <c:v>98.830409356725184</c:v>
                </c:pt>
                <c:pt idx="171">
                  <c:v>100.58479532163746</c:v>
                </c:pt>
                <c:pt idx="172">
                  <c:v>99.707602339181335</c:v>
                </c:pt>
                <c:pt idx="173">
                  <c:v>99.122807017543906</c:v>
                </c:pt>
                <c:pt idx="174">
                  <c:v>99.122807017543906</c:v>
                </c:pt>
                <c:pt idx="175">
                  <c:v>99.707602339181335</c:v>
                </c:pt>
                <c:pt idx="176">
                  <c:v>96.783625730994189</c:v>
                </c:pt>
                <c:pt idx="177">
                  <c:v>97.076023391812896</c:v>
                </c:pt>
                <c:pt idx="178">
                  <c:v>95.906432748538037</c:v>
                </c:pt>
                <c:pt idx="179">
                  <c:v>95.61403508771933</c:v>
                </c:pt>
                <c:pt idx="180">
                  <c:v>97.660818713450311</c:v>
                </c:pt>
                <c:pt idx="181">
                  <c:v>97.368421052631604</c:v>
                </c:pt>
                <c:pt idx="182">
                  <c:v>108.77192982456144</c:v>
                </c:pt>
                <c:pt idx="183">
                  <c:v>109.35672514619885</c:v>
                </c:pt>
                <c:pt idx="184">
                  <c:v>110.81871345029242</c:v>
                </c:pt>
                <c:pt idx="185">
                  <c:v>109.06432748538013</c:v>
                </c:pt>
                <c:pt idx="186">
                  <c:v>109.94152046783627</c:v>
                </c:pt>
                <c:pt idx="187">
                  <c:v>110.5263157894737</c:v>
                </c:pt>
                <c:pt idx="188">
                  <c:v>110.5263157894737</c:v>
                </c:pt>
                <c:pt idx="189">
                  <c:v>111.11111111111113</c:v>
                </c:pt>
                <c:pt idx="190">
                  <c:v>111.69590643274856</c:v>
                </c:pt>
                <c:pt idx="191">
                  <c:v>111.40350877192985</c:v>
                </c:pt>
                <c:pt idx="192">
                  <c:v>110.81871345029242</c:v>
                </c:pt>
                <c:pt idx="193">
                  <c:v>110.5263157894737</c:v>
                </c:pt>
                <c:pt idx="194">
                  <c:v>115.49707602339184</c:v>
                </c:pt>
                <c:pt idx="195">
                  <c:v>112.28070175438599</c:v>
                </c:pt>
                <c:pt idx="196">
                  <c:v>111.11111111111113</c:v>
                </c:pt>
                <c:pt idx="197">
                  <c:v>115.78947368421055</c:v>
                </c:pt>
                <c:pt idx="198">
                  <c:v>114.61988304093569</c:v>
                </c:pt>
                <c:pt idx="199">
                  <c:v>115.78947368421055</c:v>
                </c:pt>
                <c:pt idx="200">
                  <c:v>118.42105263157897</c:v>
                </c:pt>
                <c:pt idx="201">
                  <c:v>117.83625730994156</c:v>
                </c:pt>
                <c:pt idx="202">
                  <c:v>113.74269005847957</c:v>
                </c:pt>
                <c:pt idx="203">
                  <c:v>119.00584795321642</c:v>
                </c:pt>
                <c:pt idx="204">
                  <c:v>119.00584795321642</c:v>
                </c:pt>
                <c:pt idx="205">
                  <c:v>117.25146198830411</c:v>
                </c:pt>
                <c:pt idx="206">
                  <c:v>117.25146198830411</c:v>
                </c:pt>
                <c:pt idx="207">
                  <c:v>118.12865497076027</c:v>
                </c:pt>
                <c:pt idx="208">
                  <c:v>117.25146198830411</c:v>
                </c:pt>
                <c:pt idx="209">
                  <c:v>116.08187134502927</c:v>
                </c:pt>
                <c:pt idx="210">
                  <c:v>116.37426900584798</c:v>
                </c:pt>
                <c:pt idx="211">
                  <c:v>116.37426900584798</c:v>
                </c:pt>
                <c:pt idx="212">
                  <c:v>116.08187134502927</c:v>
                </c:pt>
                <c:pt idx="213">
                  <c:v>116.08187134502927</c:v>
                </c:pt>
                <c:pt idx="214">
                  <c:v>115.20467836257312</c:v>
                </c:pt>
                <c:pt idx="215">
                  <c:v>115.78947368421055</c:v>
                </c:pt>
                <c:pt idx="216">
                  <c:v>117.25146198830411</c:v>
                </c:pt>
                <c:pt idx="217">
                  <c:v>116.95906432748541</c:v>
                </c:pt>
                <c:pt idx="218">
                  <c:v>114.327485380117</c:v>
                </c:pt>
                <c:pt idx="219">
                  <c:v>109.64912280701758</c:v>
                </c:pt>
                <c:pt idx="220">
                  <c:v>109.35672514619887</c:v>
                </c:pt>
                <c:pt idx="221">
                  <c:v>108.47953216374272</c:v>
                </c:pt>
                <c:pt idx="222">
                  <c:v>107.30994152046786</c:v>
                </c:pt>
                <c:pt idx="223">
                  <c:v>107.89473684210529</c:v>
                </c:pt>
                <c:pt idx="224">
                  <c:v>107.89473684210529</c:v>
                </c:pt>
                <c:pt idx="225">
                  <c:v>108.77192982456143</c:v>
                </c:pt>
                <c:pt idx="226">
                  <c:v>107.89473684210529</c:v>
                </c:pt>
                <c:pt idx="227">
                  <c:v>108.18713450292401</c:v>
                </c:pt>
                <c:pt idx="228">
                  <c:v>106.72514619883043</c:v>
                </c:pt>
                <c:pt idx="229">
                  <c:v>105.84795321637429</c:v>
                </c:pt>
                <c:pt idx="230">
                  <c:v>106.43274853801172</c:v>
                </c:pt>
                <c:pt idx="231">
                  <c:v>105.55555555555557</c:v>
                </c:pt>
                <c:pt idx="232">
                  <c:v>105.84795321637429</c:v>
                </c:pt>
                <c:pt idx="233">
                  <c:v>106.140350877193</c:v>
                </c:pt>
                <c:pt idx="234">
                  <c:v>106.43274853801172</c:v>
                </c:pt>
                <c:pt idx="235">
                  <c:v>105.55555555555557</c:v>
                </c:pt>
                <c:pt idx="236">
                  <c:v>104.38596491228071</c:v>
                </c:pt>
                <c:pt idx="237">
                  <c:v>104.38596491228071</c:v>
                </c:pt>
                <c:pt idx="238">
                  <c:v>104.38596491228071</c:v>
                </c:pt>
                <c:pt idx="239">
                  <c:v>108.77192982456143</c:v>
                </c:pt>
                <c:pt idx="240">
                  <c:v>108.47953216374272</c:v>
                </c:pt>
                <c:pt idx="241">
                  <c:v>107.6023391812866</c:v>
                </c:pt>
                <c:pt idx="242">
                  <c:v>107.30994152046787</c:v>
                </c:pt>
                <c:pt idx="243">
                  <c:v>107.30994152046787</c:v>
                </c:pt>
                <c:pt idx="244">
                  <c:v>107.01754385964917</c:v>
                </c:pt>
                <c:pt idx="245">
                  <c:v>107.30994152046787</c:v>
                </c:pt>
                <c:pt idx="246">
                  <c:v>105.5555555555556</c:v>
                </c:pt>
                <c:pt idx="247">
                  <c:v>107.60233918128661</c:v>
                </c:pt>
                <c:pt idx="248">
                  <c:v>108.47953216374275</c:v>
                </c:pt>
                <c:pt idx="249">
                  <c:v>110.52631578947374</c:v>
                </c:pt>
                <c:pt idx="250">
                  <c:v>111.11111111111117</c:v>
                </c:pt>
                <c:pt idx="251">
                  <c:v>110.23391812865505</c:v>
                </c:pt>
                <c:pt idx="252">
                  <c:v>109.94152046783633</c:v>
                </c:pt>
                <c:pt idx="253">
                  <c:v>110.52631578947374</c:v>
                </c:pt>
                <c:pt idx="254">
                  <c:v>110.81871345029246</c:v>
                </c:pt>
                <c:pt idx="255">
                  <c:v>110.52631578947374</c:v>
                </c:pt>
                <c:pt idx="256">
                  <c:v>110.52631578947374</c:v>
                </c:pt>
                <c:pt idx="257">
                  <c:v>110.52631578947374</c:v>
                </c:pt>
                <c:pt idx="258">
                  <c:v>111.11111111111117</c:v>
                </c:pt>
                <c:pt idx="259">
                  <c:v>110.52631578947376</c:v>
                </c:pt>
                <c:pt idx="260">
                  <c:v>110.52631578947374</c:v>
                </c:pt>
                <c:pt idx="261">
                  <c:v>110.52631578947374</c:v>
                </c:pt>
                <c:pt idx="262">
                  <c:v>111.40350877192989</c:v>
                </c:pt>
                <c:pt idx="263">
                  <c:v>109.94152046783633</c:v>
                </c:pt>
                <c:pt idx="264">
                  <c:v>109.64912280701762</c:v>
                </c:pt>
                <c:pt idx="265">
                  <c:v>109.35672514619891</c:v>
                </c:pt>
                <c:pt idx="266">
                  <c:v>109.64912280701762</c:v>
                </c:pt>
                <c:pt idx="267">
                  <c:v>109.35672514619891</c:v>
                </c:pt>
                <c:pt idx="268">
                  <c:v>110.23391812865505</c:v>
                </c:pt>
                <c:pt idx="269">
                  <c:v>111.40350877192991</c:v>
                </c:pt>
                <c:pt idx="270">
                  <c:v>111.1111111111112</c:v>
                </c:pt>
                <c:pt idx="271">
                  <c:v>110.81871345029249</c:v>
                </c:pt>
                <c:pt idx="272">
                  <c:v>107.30994152046792</c:v>
                </c:pt>
                <c:pt idx="273">
                  <c:v>111.11111111111119</c:v>
                </c:pt>
                <c:pt idx="274">
                  <c:v>111.1111111111112</c:v>
                </c:pt>
                <c:pt idx="275">
                  <c:v>111.1111111111112</c:v>
                </c:pt>
                <c:pt idx="276">
                  <c:v>111.40350877192992</c:v>
                </c:pt>
                <c:pt idx="277">
                  <c:v>112.86549707602349</c:v>
                </c:pt>
                <c:pt idx="278">
                  <c:v>110.81871345029249</c:v>
                </c:pt>
                <c:pt idx="279">
                  <c:v>108.47953216374277</c:v>
                </c:pt>
                <c:pt idx="280">
                  <c:v>110.23391812865505</c:v>
                </c:pt>
                <c:pt idx="281">
                  <c:v>109.64912280701762</c:v>
                </c:pt>
                <c:pt idx="282">
                  <c:v>108.47953216374276</c:v>
                </c:pt>
                <c:pt idx="283">
                  <c:v>108.77192982456148</c:v>
                </c:pt>
                <c:pt idx="284">
                  <c:v>108.18713450292405</c:v>
                </c:pt>
                <c:pt idx="285">
                  <c:v>109.06432748538019</c:v>
                </c:pt>
                <c:pt idx="286">
                  <c:v>108.77192982456148</c:v>
                </c:pt>
                <c:pt idx="287">
                  <c:v>108.18713450292405</c:v>
                </c:pt>
                <c:pt idx="288">
                  <c:v>109.64912280701762</c:v>
                </c:pt>
                <c:pt idx="289">
                  <c:v>109.06432748538019</c:v>
                </c:pt>
                <c:pt idx="290">
                  <c:v>108.47953216374277</c:v>
                </c:pt>
                <c:pt idx="291">
                  <c:v>109.35672514619893</c:v>
                </c:pt>
                <c:pt idx="292">
                  <c:v>108.47953216374277</c:v>
                </c:pt>
                <c:pt idx="293">
                  <c:v>107.89473684210536</c:v>
                </c:pt>
                <c:pt idx="294">
                  <c:v>107.89473684210536</c:v>
                </c:pt>
                <c:pt idx="295">
                  <c:v>109.35672514619893</c:v>
                </c:pt>
                <c:pt idx="296">
                  <c:v>108.47953216374277</c:v>
                </c:pt>
                <c:pt idx="297">
                  <c:v>107.89473684210536</c:v>
                </c:pt>
                <c:pt idx="298">
                  <c:v>107.60233918128665</c:v>
                </c:pt>
                <c:pt idx="299">
                  <c:v>106.14035087719307</c:v>
                </c:pt>
                <c:pt idx="300">
                  <c:v>106.14035087719307</c:v>
                </c:pt>
                <c:pt idx="301">
                  <c:v>105.55555555555564</c:v>
                </c:pt>
                <c:pt idx="302">
                  <c:v>103.80116959064335</c:v>
                </c:pt>
                <c:pt idx="303">
                  <c:v>104.38596491228078</c:v>
                </c:pt>
                <c:pt idx="304">
                  <c:v>107.01754385964921</c:v>
                </c:pt>
                <c:pt idx="305">
                  <c:v>108.47953216374277</c:v>
                </c:pt>
                <c:pt idx="306">
                  <c:v>109.64912280701763</c:v>
                </c:pt>
                <c:pt idx="307">
                  <c:v>108.7719298245615</c:v>
                </c:pt>
                <c:pt idx="308">
                  <c:v>107.01754385964921</c:v>
                </c:pt>
                <c:pt idx="309">
                  <c:v>106.14035087719307</c:v>
                </c:pt>
                <c:pt idx="310">
                  <c:v>107.60233918128665</c:v>
                </c:pt>
                <c:pt idx="311">
                  <c:v>106.14035087719307</c:v>
                </c:pt>
                <c:pt idx="312">
                  <c:v>103.80116959064337</c:v>
                </c:pt>
                <c:pt idx="313">
                  <c:v>103.80116959064337</c:v>
                </c:pt>
                <c:pt idx="314">
                  <c:v>100.58479532163751</c:v>
                </c:pt>
                <c:pt idx="315">
                  <c:v>97.368421052631675</c:v>
                </c:pt>
                <c:pt idx="316">
                  <c:v>93.27485380116967</c:v>
                </c:pt>
                <c:pt idx="317">
                  <c:v>95.90643274853808</c:v>
                </c:pt>
                <c:pt idx="318">
                  <c:v>95.614035087719373</c:v>
                </c:pt>
                <c:pt idx="319">
                  <c:v>95.321637426900665</c:v>
                </c:pt>
                <c:pt idx="320">
                  <c:v>96.491228070175524</c:v>
                </c:pt>
                <c:pt idx="321">
                  <c:v>96.783625730994245</c:v>
                </c:pt>
                <c:pt idx="322">
                  <c:v>97.076023391812967</c:v>
                </c:pt>
                <c:pt idx="323">
                  <c:v>96.19883040935683</c:v>
                </c:pt>
                <c:pt idx="324">
                  <c:v>94.736842105263278</c:v>
                </c:pt>
                <c:pt idx="325">
                  <c:v>94.736842105263278</c:v>
                </c:pt>
                <c:pt idx="326">
                  <c:v>92.397660818713561</c:v>
                </c:pt>
                <c:pt idx="327">
                  <c:v>91.812865497076132</c:v>
                </c:pt>
                <c:pt idx="328">
                  <c:v>91.228070175438702</c:v>
                </c:pt>
                <c:pt idx="329">
                  <c:v>90.350877192982566</c:v>
                </c:pt>
                <c:pt idx="330">
                  <c:v>91.228070175438717</c:v>
                </c:pt>
                <c:pt idx="331">
                  <c:v>90.935672514620009</c:v>
                </c:pt>
                <c:pt idx="332">
                  <c:v>91.520467836257438</c:v>
                </c:pt>
                <c:pt idx="333">
                  <c:v>91.520467836257424</c:v>
                </c:pt>
                <c:pt idx="334">
                  <c:v>91.228070175438717</c:v>
                </c:pt>
                <c:pt idx="335">
                  <c:v>89.766081871345136</c:v>
                </c:pt>
                <c:pt idx="336">
                  <c:v>87.719298245614141</c:v>
                </c:pt>
                <c:pt idx="337">
                  <c:v>88.011695906432848</c:v>
                </c:pt>
                <c:pt idx="338">
                  <c:v>88.596491228070278</c:v>
                </c:pt>
                <c:pt idx="339">
                  <c:v>86.257309941520589</c:v>
                </c:pt>
                <c:pt idx="340">
                  <c:v>84.795321637427008</c:v>
                </c:pt>
                <c:pt idx="341">
                  <c:v>87.134502923976726</c:v>
                </c:pt>
                <c:pt idx="342">
                  <c:v>87.719298245614169</c:v>
                </c:pt>
                <c:pt idx="343">
                  <c:v>86.842105263158032</c:v>
                </c:pt>
                <c:pt idx="344">
                  <c:v>83.625730994152164</c:v>
                </c:pt>
                <c:pt idx="345">
                  <c:v>83.040935672514735</c:v>
                </c:pt>
                <c:pt idx="346">
                  <c:v>83.625730994152164</c:v>
                </c:pt>
                <c:pt idx="347">
                  <c:v>85.964912280701881</c:v>
                </c:pt>
                <c:pt idx="348">
                  <c:v>86.842105263158032</c:v>
                </c:pt>
                <c:pt idx="349">
                  <c:v>85.380116959064452</c:v>
                </c:pt>
                <c:pt idx="350">
                  <c:v>85.672514619883174</c:v>
                </c:pt>
                <c:pt idx="351">
                  <c:v>84.795321637427023</c:v>
                </c:pt>
                <c:pt idx="352">
                  <c:v>85.964912280701881</c:v>
                </c:pt>
                <c:pt idx="353">
                  <c:v>86.257309941520603</c:v>
                </c:pt>
                <c:pt idx="354">
                  <c:v>85.964912280701881</c:v>
                </c:pt>
                <c:pt idx="355">
                  <c:v>87.13450292397674</c:v>
                </c:pt>
                <c:pt idx="356">
                  <c:v>85.964912280701895</c:v>
                </c:pt>
                <c:pt idx="357">
                  <c:v>85.964912280701895</c:v>
                </c:pt>
                <c:pt idx="358">
                  <c:v>86.257309941520617</c:v>
                </c:pt>
                <c:pt idx="359">
                  <c:v>87.426900584795476</c:v>
                </c:pt>
                <c:pt idx="360">
                  <c:v>87.426900584795462</c:v>
                </c:pt>
                <c:pt idx="361">
                  <c:v>86.842105263158032</c:v>
                </c:pt>
                <c:pt idx="362">
                  <c:v>86.549707602339325</c:v>
                </c:pt>
                <c:pt idx="363">
                  <c:v>86.549707602339325</c:v>
                </c:pt>
                <c:pt idx="364">
                  <c:v>86.549707602339325</c:v>
                </c:pt>
                <c:pt idx="365">
                  <c:v>86.842105263158047</c:v>
                </c:pt>
                <c:pt idx="366">
                  <c:v>88.011695906432891</c:v>
                </c:pt>
                <c:pt idx="367">
                  <c:v>89.766081871345179</c:v>
                </c:pt>
                <c:pt idx="368">
                  <c:v>89.473684210526471</c:v>
                </c:pt>
                <c:pt idx="369">
                  <c:v>88.888888888889042</c:v>
                </c:pt>
                <c:pt idx="370">
                  <c:v>89.18128654970775</c:v>
                </c:pt>
                <c:pt idx="371">
                  <c:v>89.18128654970775</c:v>
                </c:pt>
                <c:pt idx="372">
                  <c:v>90.643274853801316</c:v>
                </c:pt>
                <c:pt idx="373">
                  <c:v>91.520467836257467</c:v>
                </c:pt>
                <c:pt idx="374">
                  <c:v>92.397660818713604</c:v>
                </c:pt>
                <c:pt idx="375">
                  <c:v>90.350877192982594</c:v>
                </c:pt>
                <c:pt idx="376">
                  <c:v>90.058479532163872</c:v>
                </c:pt>
                <c:pt idx="377">
                  <c:v>91.228070175438731</c:v>
                </c:pt>
                <c:pt idx="378">
                  <c:v>91.228070175438731</c:v>
                </c:pt>
                <c:pt idx="379">
                  <c:v>90.935672514620009</c:v>
                </c:pt>
                <c:pt idx="380">
                  <c:v>90.935672514620009</c:v>
                </c:pt>
                <c:pt idx="381">
                  <c:v>91.228070175438731</c:v>
                </c:pt>
                <c:pt idx="382">
                  <c:v>91.520467836257424</c:v>
                </c:pt>
                <c:pt idx="383">
                  <c:v>91.812865497076146</c:v>
                </c:pt>
                <c:pt idx="384">
                  <c:v>90.643274853801302</c:v>
                </c:pt>
                <c:pt idx="385">
                  <c:v>89.76608187134515</c:v>
                </c:pt>
                <c:pt idx="386">
                  <c:v>89.473684210526443</c:v>
                </c:pt>
                <c:pt idx="387">
                  <c:v>87.426900584795462</c:v>
                </c:pt>
                <c:pt idx="388">
                  <c:v>87.426900584795462</c:v>
                </c:pt>
                <c:pt idx="389">
                  <c:v>90.058479532163886</c:v>
                </c:pt>
                <c:pt idx="390">
                  <c:v>93.567251461988448</c:v>
                </c:pt>
                <c:pt idx="391">
                  <c:v>96.49122807017558</c:v>
                </c:pt>
                <c:pt idx="392">
                  <c:v>94.444444444444599</c:v>
                </c:pt>
                <c:pt idx="393">
                  <c:v>94.444444444444599</c:v>
                </c:pt>
                <c:pt idx="394">
                  <c:v>95.614035087719458</c:v>
                </c:pt>
                <c:pt idx="395">
                  <c:v>94.736842105263335</c:v>
                </c:pt>
                <c:pt idx="396">
                  <c:v>95.614035087719472</c:v>
                </c:pt>
                <c:pt idx="397">
                  <c:v>96.491228070175623</c:v>
                </c:pt>
                <c:pt idx="398">
                  <c:v>92.982456140351061</c:v>
                </c:pt>
                <c:pt idx="399">
                  <c:v>90.643274853801344</c:v>
                </c:pt>
                <c:pt idx="400">
                  <c:v>89.766081871345207</c:v>
                </c:pt>
                <c:pt idx="401">
                  <c:v>89.766081871345207</c:v>
                </c:pt>
                <c:pt idx="402">
                  <c:v>90.935672514620066</c:v>
                </c:pt>
                <c:pt idx="403">
                  <c:v>91.812865497076217</c:v>
                </c:pt>
                <c:pt idx="404">
                  <c:v>90.350877192982637</c:v>
                </c:pt>
                <c:pt idx="405">
                  <c:v>88.88888888888907</c:v>
                </c:pt>
                <c:pt idx="406">
                  <c:v>90.058479532163929</c:v>
                </c:pt>
                <c:pt idx="407">
                  <c:v>90.350877192982637</c:v>
                </c:pt>
                <c:pt idx="408">
                  <c:v>89.766081871345207</c:v>
                </c:pt>
                <c:pt idx="409">
                  <c:v>89.4736842105265</c:v>
                </c:pt>
                <c:pt idx="410">
                  <c:v>88.011695906432919</c:v>
                </c:pt>
                <c:pt idx="411">
                  <c:v>86.549707602339367</c:v>
                </c:pt>
                <c:pt idx="412">
                  <c:v>86.549707602339382</c:v>
                </c:pt>
                <c:pt idx="413">
                  <c:v>86.842105263158103</c:v>
                </c:pt>
                <c:pt idx="414">
                  <c:v>87.134502923976811</c:v>
                </c:pt>
                <c:pt idx="415">
                  <c:v>84.210526315789664</c:v>
                </c:pt>
                <c:pt idx="416">
                  <c:v>85.087719298245815</c:v>
                </c:pt>
                <c:pt idx="417">
                  <c:v>85.087719298245815</c:v>
                </c:pt>
                <c:pt idx="418">
                  <c:v>84.210526315789664</c:v>
                </c:pt>
                <c:pt idx="419">
                  <c:v>85.087719298245815</c:v>
                </c:pt>
                <c:pt idx="420">
                  <c:v>86.842105263158103</c:v>
                </c:pt>
                <c:pt idx="421">
                  <c:v>87.71929824561424</c:v>
                </c:pt>
                <c:pt idx="422">
                  <c:v>90.643274853801373</c:v>
                </c:pt>
                <c:pt idx="423">
                  <c:v>90.643274853801373</c:v>
                </c:pt>
                <c:pt idx="424">
                  <c:v>92.397660818713646</c:v>
                </c:pt>
                <c:pt idx="425">
                  <c:v>91.228070175438788</c:v>
                </c:pt>
                <c:pt idx="426">
                  <c:v>90.643274853801358</c:v>
                </c:pt>
                <c:pt idx="427">
                  <c:v>90.643274853801358</c:v>
                </c:pt>
                <c:pt idx="428">
                  <c:v>91.228070175438788</c:v>
                </c:pt>
                <c:pt idx="429">
                  <c:v>92.690058479532354</c:v>
                </c:pt>
                <c:pt idx="430">
                  <c:v>95.321637426900779</c:v>
                </c:pt>
                <c:pt idx="431">
                  <c:v>95.321637426900779</c:v>
                </c:pt>
                <c:pt idx="432">
                  <c:v>96.19883040935693</c:v>
                </c:pt>
                <c:pt idx="433">
                  <c:v>96.783625730994359</c:v>
                </c:pt>
                <c:pt idx="434">
                  <c:v>97.660818713450496</c:v>
                </c:pt>
                <c:pt idx="435">
                  <c:v>99.122807017544062</c:v>
                </c:pt>
                <c:pt idx="436">
                  <c:v>96.783625730994359</c:v>
                </c:pt>
                <c:pt idx="437">
                  <c:v>95.321637426900779</c:v>
                </c:pt>
                <c:pt idx="438">
                  <c:v>96.783625730994359</c:v>
                </c:pt>
                <c:pt idx="439">
                  <c:v>96.783625730994359</c:v>
                </c:pt>
                <c:pt idx="440">
                  <c:v>97.660818713450496</c:v>
                </c:pt>
                <c:pt idx="441">
                  <c:v>97.368421052631788</c:v>
                </c:pt>
                <c:pt idx="442">
                  <c:v>98.830409356725355</c:v>
                </c:pt>
                <c:pt idx="443">
                  <c:v>99.707602339181506</c:v>
                </c:pt>
                <c:pt idx="444">
                  <c:v>100.00000000000021</c:v>
                </c:pt>
                <c:pt idx="445">
                  <c:v>98.245614035087925</c:v>
                </c:pt>
                <c:pt idx="446">
                  <c:v>100.00000000000021</c:v>
                </c:pt>
                <c:pt idx="447">
                  <c:v>100.87719298245636</c:v>
                </c:pt>
                <c:pt idx="448">
                  <c:v>102.04678362573122</c:v>
                </c:pt>
                <c:pt idx="449">
                  <c:v>99.415204678362784</c:v>
                </c:pt>
                <c:pt idx="450">
                  <c:v>99.122807017544076</c:v>
                </c:pt>
                <c:pt idx="451">
                  <c:v>99.122807017544076</c:v>
                </c:pt>
                <c:pt idx="452">
                  <c:v>97.660818713450496</c:v>
                </c:pt>
                <c:pt idx="453">
                  <c:v>97.953216374269218</c:v>
                </c:pt>
                <c:pt idx="454">
                  <c:v>98.538011695906647</c:v>
                </c:pt>
                <c:pt idx="455">
                  <c:v>97.953216374269218</c:v>
                </c:pt>
                <c:pt idx="456">
                  <c:v>102.04678362573122</c:v>
                </c:pt>
                <c:pt idx="457">
                  <c:v>103.21637426900605</c:v>
                </c:pt>
                <c:pt idx="458">
                  <c:v>102.3391812865499</c:v>
                </c:pt>
                <c:pt idx="459">
                  <c:v>102.92397660818733</c:v>
                </c:pt>
                <c:pt idx="460">
                  <c:v>104.67836257309962</c:v>
                </c:pt>
                <c:pt idx="461">
                  <c:v>105.55555555555576</c:v>
                </c:pt>
                <c:pt idx="462">
                  <c:v>105.26315789473705</c:v>
                </c:pt>
                <c:pt idx="463">
                  <c:v>107.60233918128677</c:v>
                </c:pt>
                <c:pt idx="464">
                  <c:v>107.60233918128677</c:v>
                </c:pt>
                <c:pt idx="465">
                  <c:v>106.43274853801191</c:v>
                </c:pt>
                <c:pt idx="466">
                  <c:v>107.89473684210547</c:v>
                </c:pt>
                <c:pt idx="467">
                  <c:v>109.94152046783647</c:v>
                </c:pt>
                <c:pt idx="468">
                  <c:v>109.64912280701776</c:v>
                </c:pt>
                <c:pt idx="469">
                  <c:v>110.5263157894739</c:v>
                </c:pt>
                <c:pt idx="470">
                  <c:v>111.40350877193003</c:v>
                </c:pt>
                <c:pt idx="471">
                  <c:v>112.8654970760236</c:v>
                </c:pt>
                <c:pt idx="472">
                  <c:v>113.74269005847975</c:v>
                </c:pt>
                <c:pt idx="473">
                  <c:v>114.61988304093589</c:v>
                </c:pt>
                <c:pt idx="474">
                  <c:v>114.03508771929846</c:v>
                </c:pt>
                <c:pt idx="475">
                  <c:v>113.74269005847975</c:v>
                </c:pt>
                <c:pt idx="476">
                  <c:v>112.28070175438617</c:v>
                </c:pt>
                <c:pt idx="477">
                  <c:v>111.40350877193003</c:v>
                </c:pt>
                <c:pt idx="478">
                  <c:v>111.40350877193003</c:v>
                </c:pt>
                <c:pt idx="479">
                  <c:v>111.11111111111131</c:v>
                </c:pt>
                <c:pt idx="480">
                  <c:v>113.74269005847975</c:v>
                </c:pt>
                <c:pt idx="481">
                  <c:v>114.91228070175461</c:v>
                </c:pt>
                <c:pt idx="482">
                  <c:v>116.08187134502947</c:v>
                </c:pt>
                <c:pt idx="483">
                  <c:v>115.20467836257332</c:v>
                </c:pt>
                <c:pt idx="484">
                  <c:v>115.49707602339204</c:v>
                </c:pt>
                <c:pt idx="485">
                  <c:v>120.17543859649146</c:v>
                </c:pt>
                <c:pt idx="486">
                  <c:v>120.17543859649146</c:v>
                </c:pt>
                <c:pt idx="487">
                  <c:v>115.78947368421073</c:v>
                </c:pt>
                <c:pt idx="488">
                  <c:v>116.37426900584816</c:v>
                </c:pt>
                <c:pt idx="489">
                  <c:v>118.12865497076045</c:v>
                </c:pt>
                <c:pt idx="490">
                  <c:v>119.29824561403531</c:v>
                </c:pt>
                <c:pt idx="491">
                  <c:v>120.76023391812888</c:v>
                </c:pt>
                <c:pt idx="492">
                  <c:v>119.88304093567272</c:v>
                </c:pt>
                <c:pt idx="493">
                  <c:v>120.17543859649146</c:v>
                </c:pt>
                <c:pt idx="494">
                  <c:v>121.05263157894758</c:v>
                </c:pt>
                <c:pt idx="495">
                  <c:v>120.76023391812888</c:v>
                </c:pt>
                <c:pt idx="496">
                  <c:v>119.29824561403531</c:v>
                </c:pt>
                <c:pt idx="497">
                  <c:v>119.29824561403531</c:v>
                </c:pt>
                <c:pt idx="498">
                  <c:v>119.29824561403531</c:v>
                </c:pt>
                <c:pt idx="499">
                  <c:v>119.0058479532166</c:v>
                </c:pt>
                <c:pt idx="500">
                  <c:v>118.42105263157916</c:v>
                </c:pt>
                <c:pt idx="501">
                  <c:v>120.17543859649146</c:v>
                </c:pt>
                <c:pt idx="502">
                  <c:v>121.05263157894758</c:v>
                </c:pt>
                <c:pt idx="503">
                  <c:v>120.17543859649146</c:v>
                </c:pt>
                <c:pt idx="504">
                  <c:v>121.05263157894758</c:v>
                </c:pt>
                <c:pt idx="505">
                  <c:v>119.88304093567274</c:v>
                </c:pt>
                <c:pt idx="506">
                  <c:v>121.05263157894758</c:v>
                </c:pt>
                <c:pt idx="507">
                  <c:v>120.17543859649146</c:v>
                </c:pt>
                <c:pt idx="508">
                  <c:v>121.05263157894758</c:v>
                </c:pt>
                <c:pt idx="509">
                  <c:v>121.05263157894758</c:v>
                </c:pt>
                <c:pt idx="510">
                  <c:v>121.34502923976632</c:v>
                </c:pt>
                <c:pt idx="511">
                  <c:v>121.92982456140373</c:v>
                </c:pt>
                <c:pt idx="512">
                  <c:v>123.3918128654973</c:v>
                </c:pt>
                <c:pt idx="513">
                  <c:v>125.1461988304096</c:v>
                </c:pt>
                <c:pt idx="514">
                  <c:v>125.73099415204703</c:v>
                </c:pt>
                <c:pt idx="515">
                  <c:v>126.90058479532188</c:v>
                </c:pt>
                <c:pt idx="516">
                  <c:v>127.77777777777801</c:v>
                </c:pt>
                <c:pt idx="517">
                  <c:v>127.77777777777801</c:v>
                </c:pt>
                <c:pt idx="518">
                  <c:v>127.77777777777801</c:v>
                </c:pt>
                <c:pt idx="519">
                  <c:v>130.70175438596513</c:v>
                </c:pt>
                <c:pt idx="520">
                  <c:v>133.33333333333354</c:v>
                </c:pt>
                <c:pt idx="521">
                  <c:v>135.67251461988323</c:v>
                </c:pt>
                <c:pt idx="522">
                  <c:v>138.59649122807036</c:v>
                </c:pt>
                <c:pt idx="523">
                  <c:v>138.59649122807036</c:v>
                </c:pt>
                <c:pt idx="524">
                  <c:v>138.59649122807036</c:v>
                </c:pt>
                <c:pt idx="525">
                  <c:v>140.93567251462008</c:v>
                </c:pt>
                <c:pt idx="526">
                  <c:v>141.81286549707622</c:v>
                </c:pt>
                <c:pt idx="527">
                  <c:v>141.52046783625752</c:v>
                </c:pt>
                <c:pt idx="528">
                  <c:v>142.10526315789497</c:v>
                </c:pt>
                <c:pt idx="529">
                  <c:v>140.93567251462011</c:v>
                </c:pt>
                <c:pt idx="530">
                  <c:v>147.36842105263179</c:v>
                </c:pt>
                <c:pt idx="531">
                  <c:v>149.41520467836281</c:v>
                </c:pt>
                <c:pt idx="532">
                  <c:v>151.75438596491253</c:v>
                </c:pt>
                <c:pt idx="533">
                  <c:v>151.16959064327509</c:v>
                </c:pt>
                <c:pt idx="534">
                  <c:v>151.16959064327509</c:v>
                </c:pt>
                <c:pt idx="535">
                  <c:v>149.41520467836281</c:v>
                </c:pt>
                <c:pt idx="536">
                  <c:v>148.24561403508795</c:v>
                </c:pt>
                <c:pt idx="537">
                  <c:v>148.83040935672537</c:v>
                </c:pt>
                <c:pt idx="538">
                  <c:v>142.10526315789497</c:v>
                </c:pt>
                <c:pt idx="539">
                  <c:v>145.32163742690079</c:v>
                </c:pt>
                <c:pt idx="540">
                  <c:v>151.16959064327506</c:v>
                </c:pt>
                <c:pt idx="541">
                  <c:v>151.7543859649125</c:v>
                </c:pt>
                <c:pt idx="542">
                  <c:v>152.04678362573119</c:v>
                </c:pt>
                <c:pt idx="543">
                  <c:v>155.55555555555577</c:v>
                </c:pt>
                <c:pt idx="544">
                  <c:v>156.14035087719319</c:v>
                </c:pt>
                <c:pt idx="545">
                  <c:v>154.38596491228091</c:v>
                </c:pt>
                <c:pt idx="546">
                  <c:v>157.01754385964932</c:v>
                </c:pt>
                <c:pt idx="547">
                  <c:v>156.43274853801188</c:v>
                </c:pt>
                <c:pt idx="548">
                  <c:v>156.14035087719316</c:v>
                </c:pt>
                <c:pt idx="549">
                  <c:v>160.52631578947387</c:v>
                </c:pt>
                <c:pt idx="550">
                  <c:v>158.18713450292415</c:v>
                </c:pt>
                <c:pt idx="551">
                  <c:v>152.04678362573117</c:v>
                </c:pt>
                <c:pt idx="552">
                  <c:v>153.80116959064344</c:v>
                </c:pt>
                <c:pt idx="553">
                  <c:v>153.21637426900602</c:v>
                </c:pt>
                <c:pt idx="554">
                  <c:v>153.21637426900602</c:v>
                </c:pt>
                <c:pt idx="555">
                  <c:v>157.01754385964929</c:v>
                </c:pt>
                <c:pt idx="556">
                  <c:v>157.30994152046802</c:v>
                </c:pt>
                <c:pt idx="557">
                  <c:v>156.43274853801188</c:v>
                </c:pt>
                <c:pt idx="558">
                  <c:v>154.38596491228088</c:v>
                </c:pt>
                <c:pt idx="559">
                  <c:v>156.7251461988306</c:v>
                </c:pt>
                <c:pt idx="560">
                  <c:v>157.60233918128671</c:v>
                </c:pt>
                <c:pt idx="561">
                  <c:v>159.06432748538029</c:v>
                </c:pt>
                <c:pt idx="562">
                  <c:v>157.89473684210543</c:v>
                </c:pt>
                <c:pt idx="563">
                  <c:v>158.18713450292412</c:v>
                </c:pt>
                <c:pt idx="564">
                  <c:v>154.0935672514621</c:v>
                </c:pt>
                <c:pt idx="565">
                  <c:v>156.1403508771931</c:v>
                </c:pt>
                <c:pt idx="566">
                  <c:v>153.21637426900597</c:v>
                </c:pt>
                <c:pt idx="567">
                  <c:v>152.63157894736852</c:v>
                </c:pt>
                <c:pt idx="568">
                  <c:v>156.43274853801179</c:v>
                </c:pt>
                <c:pt idx="569">
                  <c:v>156.72514619883052</c:v>
                </c:pt>
                <c:pt idx="570">
                  <c:v>155.55555555555566</c:v>
                </c:pt>
                <c:pt idx="571">
                  <c:v>152.04678362573111</c:v>
                </c:pt>
                <c:pt idx="572">
                  <c:v>153.21637426900597</c:v>
                </c:pt>
                <c:pt idx="573">
                  <c:v>153.50877192982469</c:v>
                </c:pt>
                <c:pt idx="574">
                  <c:v>156.43274853801182</c:v>
                </c:pt>
                <c:pt idx="575">
                  <c:v>157.8947368421054</c:v>
                </c:pt>
                <c:pt idx="576">
                  <c:v>159.06432748538026</c:v>
                </c:pt>
                <c:pt idx="577">
                  <c:v>155.55555555555571</c:v>
                </c:pt>
                <c:pt idx="578">
                  <c:v>158.77192982456154</c:v>
                </c:pt>
                <c:pt idx="579">
                  <c:v>156.43274853801182</c:v>
                </c:pt>
                <c:pt idx="580">
                  <c:v>157.01754385964927</c:v>
                </c:pt>
                <c:pt idx="581">
                  <c:v>158.18713450292412</c:v>
                </c:pt>
                <c:pt idx="582">
                  <c:v>156.14035087719313</c:v>
                </c:pt>
                <c:pt idx="583">
                  <c:v>157.89473684210543</c:v>
                </c:pt>
                <c:pt idx="584">
                  <c:v>156.14035087719313</c:v>
                </c:pt>
                <c:pt idx="585">
                  <c:v>154.09356725146213</c:v>
                </c:pt>
                <c:pt idx="586">
                  <c:v>161.40350877192998</c:v>
                </c:pt>
                <c:pt idx="587">
                  <c:v>159.9415204678364</c:v>
                </c:pt>
                <c:pt idx="588">
                  <c:v>159.9415204678364</c:v>
                </c:pt>
                <c:pt idx="589">
                  <c:v>157.30994152046799</c:v>
                </c:pt>
                <c:pt idx="590">
                  <c:v>157.60233918128671</c:v>
                </c:pt>
                <c:pt idx="591">
                  <c:v>159.64912280701773</c:v>
                </c:pt>
                <c:pt idx="592">
                  <c:v>165.78947368421072</c:v>
                </c:pt>
                <c:pt idx="593">
                  <c:v>165.2046783625733</c:v>
                </c:pt>
                <c:pt idx="594">
                  <c:v>162.86549707602359</c:v>
                </c:pt>
                <c:pt idx="595">
                  <c:v>166.08187134502941</c:v>
                </c:pt>
                <c:pt idx="596">
                  <c:v>170.17543859649143</c:v>
                </c:pt>
                <c:pt idx="597">
                  <c:v>169.00584795321657</c:v>
                </c:pt>
                <c:pt idx="598">
                  <c:v>167.54385964912299</c:v>
                </c:pt>
                <c:pt idx="599">
                  <c:v>169.59064327485399</c:v>
                </c:pt>
                <c:pt idx="600">
                  <c:v>173.68421052631601</c:v>
                </c:pt>
                <c:pt idx="601">
                  <c:v>179.23976608187158</c:v>
                </c:pt>
                <c:pt idx="602">
                  <c:v>186.54970760233942</c:v>
                </c:pt>
                <c:pt idx="603">
                  <c:v>190.93567251462014</c:v>
                </c:pt>
                <c:pt idx="604">
                  <c:v>198.24561403508801</c:v>
                </c:pt>
                <c:pt idx="605">
                  <c:v>202.63157894736872</c:v>
                </c:pt>
                <c:pt idx="606">
                  <c:v>193.8596491228073</c:v>
                </c:pt>
                <c:pt idx="607">
                  <c:v>191.8128654970763</c:v>
                </c:pt>
                <c:pt idx="608">
                  <c:v>199.12280701754415</c:v>
                </c:pt>
                <c:pt idx="609">
                  <c:v>200.87719298245645</c:v>
                </c:pt>
                <c:pt idx="610">
                  <c:v>205.84795321637458</c:v>
                </c:pt>
                <c:pt idx="611">
                  <c:v>206.43274853801202</c:v>
                </c:pt>
                <c:pt idx="612">
                  <c:v>209.35672514619918</c:v>
                </c:pt>
                <c:pt idx="613">
                  <c:v>213.45029239766117</c:v>
                </c:pt>
                <c:pt idx="614">
                  <c:v>207.30994152046819</c:v>
                </c:pt>
                <c:pt idx="615">
                  <c:v>210.52631578947407</c:v>
                </c:pt>
                <c:pt idx="616">
                  <c:v>208.18713450292435</c:v>
                </c:pt>
                <c:pt idx="617">
                  <c:v>196.49122807017579</c:v>
                </c:pt>
                <c:pt idx="618">
                  <c:v>187.42690058479567</c:v>
                </c:pt>
                <c:pt idx="619">
                  <c:v>190.05847953216411</c:v>
                </c:pt>
                <c:pt idx="620">
                  <c:v>191.81286549707642</c:v>
                </c:pt>
                <c:pt idx="621">
                  <c:v>191.81286549707642</c:v>
                </c:pt>
                <c:pt idx="622">
                  <c:v>193.56725146198872</c:v>
                </c:pt>
                <c:pt idx="623">
                  <c:v>192.10526315789514</c:v>
                </c:pt>
                <c:pt idx="624">
                  <c:v>191.52046783625769</c:v>
                </c:pt>
                <c:pt idx="625">
                  <c:v>180.70175438596524</c:v>
                </c:pt>
                <c:pt idx="626">
                  <c:v>181.8713450292401</c:v>
                </c:pt>
                <c:pt idx="627">
                  <c:v>193.56725146198866</c:v>
                </c:pt>
                <c:pt idx="628">
                  <c:v>191.22807017543894</c:v>
                </c:pt>
                <c:pt idx="629">
                  <c:v>191.22807017543892</c:v>
                </c:pt>
                <c:pt idx="630">
                  <c:v>200.58479532163778</c:v>
                </c:pt>
                <c:pt idx="631">
                  <c:v>196.78362573099452</c:v>
                </c:pt>
                <c:pt idx="632">
                  <c:v>192.98245614035122</c:v>
                </c:pt>
                <c:pt idx="633">
                  <c:v>198.83040935672551</c:v>
                </c:pt>
                <c:pt idx="634">
                  <c:v>197.95321637426937</c:v>
                </c:pt>
                <c:pt idx="635">
                  <c:v>198.2456140350881</c:v>
                </c:pt>
                <c:pt idx="636">
                  <c:v>201.16959064327523</c:v>
                </c:pt>
                <c:pt idx="637">
                  <c:v>203.80116959064364</c:v>
                </c:pt>
                <c:pt idx="638">
                  <c:v>199.41520467836293</c:v>
                </c:pt>
                <c:pt idx="639">
                  <c:v>192.10526315789508</c:v>
                </c:pt>
                <c:pt idx="640">
                  <c:v>194.44444444444477</c:v>
                </c:pt>
                <c:pt idx="641">
                  <c:v>196.19883040935704</c:v>
                </c:pt>
                <c:pt idx="642">
                  <c:v>184.50292397660846</c:v>
                </c:pt>
                <c:pt idx="643">
                  <c:v>190.93567251462017</c:v>
                </c:pt>
                <c:pt idx="644">
                  <c:v>192.10526315789502</c:v>
                </c:pt>
                <c:pt idx="645">
                  <c:v>191.52046783625761</c:v>
                </c:pt>
                <c:pt idx="646">
                  <c:v>192.69005847953247</c:v>
                </c:pt>
                <c:pt idx="647">
                  <c:v>185.38011695906462</c:v>
                </c:pt>
                <c:pt idx="648">
                  <c:v>179.23976608187164</c:v>
                </c:pt>
                <c:pt idx="649">
                  <c:v>188.30409356725178</c:v>
                </c:pt>
                <c:pt idx="650">
                  <c:v>191.22807017543892</c:v>
                </c:pt>
                <c:pt idx="651">
                  <c:v>198.83040935672548</c:v>
                </c:pt>
                <c:pt idx="652">
                  <c:v>189.18128654970792</c:v>
                </c:pt>
                <c:pt idx="653">
                  <c:v>186.25730994152079</c:v>
                </c:pt>
                <c:pt idx="654">
                  <c:v>186.25730994152076</c:v>
                </c:pt>
                <c:pt idx="655">
                  <c:v>174.5614035087722</c:v>
                </c:pt>
                <c:pt idx="656">
                  <c:v>171.92982456140379</c:v>
                </c:pt>
                <c:pt idx="657">
                  <c:v>170.17543859649152</c:v>
                </c:pt>
                <c:pt idx="658">
                  <c:v>168.12865497076052</c:v>
                </c:pt>
                <c:pt idx="659">
                  <c:v>172.51461988304123</c:v>
                </c:pt>
                <c:pt idx="660">
                  <c:v>174.26900584795351</c:v>
                </c:pt>
                <c:pt idx="661">
                  <c:v>179.23976608187164</c:v>
                </c:pt>
                <c:pt idx="662">
                  <c:v>178.07017543859678</c:v>
                </c:pt>
                <c:pt idx="663">
                  <c:v>175.73099415204706</c:v>
                </c:pt>
                <c:pt idx="664">
                  <c:v>169.88304093567277</c:v>
                </c:pt>
                <c:pt idx="665">
                  <c:v>174.5614035087722</c:v>
                </c:pt>
                <c:pt idx="666">
                  <c:v>174.5614035087722</c:v>
                </c:pt>
                <c:pt idx="667">
                  <c:v>172.51461988304123</c:v>
                </c:pt>
                <c:pt idx="668">
                  <c:v>167.25146198830436</c:v>
                </c:pt>
                <c:pt idx="669">
                  <c:v>168.12865497076049</c:v>
                </c:pt>
                <c:pt idx="670">
                  <c:v>166.95906432748563</c:v>
                </c:pt>
                <c:pt idx="671">
                  <c:v>167.25146198830433</c:v>
                </c:pt>
                <c:pt idx="672">
                  <c:v>169.88304093567274</c:v>
                </c:pt>
                <c:pt idx="673">
                  <c:v>166.66666666666691</c:v>
                </c:pt>
                <c:pt idx="674">
                  <c:v>188.30409356725175</c:v>
                </c:pt>
                <c:pt idx="675">
                  <c:v>164.0350877192985</c:v>
                </c:pt>
                <c:pt idx="676">
                  <c:v>162.57309941520489</c:v>
                </c:pt>
                <c:pt idx="677">
                  <c:v>164.91228070175461</c:v>
                </c:pt>
                <c:pt idx="678">
                  <c:v>165.49707602339205</c:v>
                </c:pt>
                <c:pt idx="679">
                  <c:v>164.3274853801172</c:v>
                </c:pt>
                <c:pt idx="680">
                  <c:v>164.03508771929847</c:v>
                </c:pt>
                <c:pt idx="681">
                  <c:v>166.08187134502944</c:v>
                </c:pt>
                <c:pt idx="682">
                  <c:v>169.59064327485402</c:v>
                </c:pt>
                <c:pt idx="683">
                  <c:v>169.88304093567274</c:v>
                </c:pt>
                <c:pt idx="684">
                  <c:v>168.71345029239788</c:v>
                </c:pt>
                <c:pt idx="685">
                  <c:v>165.49707602339205</c:v>
                </c:pt>
                <c:pt idx="686">
                  <c:v>166.08187134502947</c:v>
                </c:pt>
                <c:pt idx="687">
                  <c:v>162.2807017543862</c:v>
                </c:pt>
                <c:pt idx="688">
                  <c:v>158.77192982456162</c:v>
                </c:pt>
                <c:pt idx="689">
                  <c:v>158.4795321637429</c:v>
                </c:pt>
                <c:pt idx="690">
                  <c:v>160.81871345029262</c:v>
                </c:pt>
                <c:pt idx="691">
                  <c:v>162.86549707602364</c:v>
                </c:pt>
                <c:pt idx="692">
                  <c:v>162.86549707602364</c:v>
                </c:pt>
                <c:pt idx="693">
                  <c:v>164.0350877192985</c:v>
                </c:pt>
                <c:pt idx="694">
                  <c:v>159.94152046783648</c:v>
                </c:pt>
                <c:pt idx="695">
                  <c:v>157.60233918128677</c:v>
                </c:pt>
                <c:pt idx="696">
                  <c:v>151.46198830409378</c:v>
                </c:pt>
                <c:pt idx="697">
                  <c:v>152.33918128654994</c:v>
                </c:pt>
                <c:pt idx="698">
                  <c:v>151.75438596491253</c:v>
                </c:pt>
                <c:pt idx="699">
                  <c:v>151.75438596491253</c:v>
                </c:pt>
                <c:pt idx="700">
                  <c:v>143.56725146198855</c:v>
                </c:pt>
                <c:pt idx="701">
                  <c:v>143.27485380116983</c:v>
                </c:pt>
                <c:pt idx="702">
                  <c:v>143.27485380116983</c:v>
                </c:pt>
                <c:pt idx="703">
                  <c:v>142.69005847953238</c:v>
                </c:pt>
                <c:pt idx="704">
                  <c:v>141.22807017543883</c:v>
                </c:pt>
                <c:pt idx="705">
                  <c:v>143.27485380116985</c:v>
                </c:pt>
                <c:pt idx="706">
                  <c:v>147.36842105263185</c:v>
                </c:pt>
                <c:pt idx="707">
                  <c:v>146.19883040935699</c:v>
                </c:pt>
                <c:pt idx="708">
                  <c:v>145.32163742690085</c:v>
                </c:pt>
                <c:pt idx="709">
                  <c:v>143.85964912280727</c:v>
                </c:pt>
                <c:pt idx="710">
                  <c:v>142.39766081871369</c:v>
                </c:pt>
                <c:pt idx="711">
                  <c:v>145.02923976608213</c:v>
                </c:pt>
                <c:pt idx="712">
                  <c:v>145.90643274853829</c:v>
                </c:pt>
                <c:pt idx="713">
                  <c:v>145.32163742690085</c:v>
                </c:pt>
                <c:pt idx="714">
                  <c:v>149.12280701754412</c:v>
                </c:pt>
                <c:pt idx="715">
                  <c:v>147.07602339181315</c:v>
                </c:pt>
                <c:pt idx="716">
                  <c:v>148.83040935672543</c:v>
                </c:pt>
                <c:pt idx="717">
                  <c:v>148.24561403508801</c:v>
                </c:pt>
                <c:pt idx="718">
                  <c:v>149.70760233918156</c:v>
                </c:pt>
                <c:pt idx="719">
                  <c:v>149.41520467836287</c:v>
                </c:pt>
                <c:pt idx="720">
                  <c:v>148.53801169590673</c:v>
                </c:pt>
                <c:pt idx="721">
                  <c:v>146.78362573099443</c:v>
                </c:pt>
                <c:pt idx="722">
                  <c:v>147.36842105263187</c:v>
                </c:pt>
                <c:pt idx="723">
                  <c:v>146.49122807017571</c:v>
                </c:pt>
                <c:pt idx="724">
                  <c:v>146.49122807017571</c:v>
                </c:pt>
                <c:pt idx="725">
                  <c:v>144.73684210526343</c:v>
                </c:pt>
                <c:pt idx="726">
                  <c:v>141.81286549707627</c:v>
                </c:pt>
                <c:pt idx="727">
                  <c:v>149.70760233918156</c:v>
                </c:pt>
                <c:pt idx="728">
                  <c:v>152.33918128655</c:v>
                </c:pt>
                <c:pt idx="729">
                  <c:v>152.33918128655</c:v>
                </c:pt>
                <c:pt idx="730">
                  <c:v>153.50877192982486</c:v>
                </c:pt>
                <c:pt idx="731">
                  <c:v>156.14035087719327</c:v>
                </c:pt>
                <c:pt idx="732">
                  <c:v>154.09356725146228</c:v>
                </c:pt>
                <c:pt idx="733">
                  <c:v>155.84795321637458</c:v>
                </c:pt>
                <c:pt idx="734">
                  <c:v>155.84795321637458</c:v>
                </c:pt>
                <c:pt idx="735">
                  <c:v>157.60233918128685</c:v>
                </c:pt>
                <c:pt idx="736">
                  <c:v>161.40350877193015</c:v>
                </c:pt>
                <c:pt idx="737">
                  <c:v>163.15789473684245</c:v>
                </c:pt>
                <c:pt idx="738">
                  <c:v>164.619883040936</c:v>
                </c:pt>
                <c:pt idx="739">
                  <c:v>167.83625730994189</c:v>
                </c:pt>
                <c:pt idx="740">
                  <c:v>166.08187134502958</c:v>
                </c:pt>
                <c:pt idx="741">
                  <c:v>163.45029239766117</c:v>
                </c:pt>
                <c:pt idx="742">
                  <c:v>161.98830409356759</c:v>
                </c:pt>
                <c:pt idx="743">
                  <c:v>160.23391812865532</c:v>
                </c:pt>
                <c:pt idx="744">
                  <c:v>159.9415204678366</c:v>
                </c:pt>
                <c:pt idx="745">
                  <c:v>160.81871345029273</c:v>
                </c:pt>
                <c:pt idx="746">
                  <c:v>164.91228070175472</c:v>
                </c:pt>
                <c:pt idx="747">
                  <c:v>164.91228070175472</c:v>
                </c:pt>
                <c:pt idx="748">
                  <c:v>167.25146198830444</c:v>
                </c:pt>
                <c:pt idx="749">
                  <c:v>167.25146198830444</c:v>
                </c:pt>
                <c:pt idx="750">
                  <c:v>165.49707602339217</c:v>
                </c:pt>
                <c:pt idx="751">
                  <c:v>166.66666666666703</c:v>
                </c:pt>
                <c:pt idx="752">
                  <c:v>166.08187134502958</c:v>
                </c:pt>
                <c:pt idx="753">
                  <c:v>165.49707602339217</c:v>
                </c:pt>
                <c:pt idx="754">
                  <c:v>167.25146198830444</c:v>
                </c:pt>
                <c:pt idx="755">
                  <c:v>168.4210526315793</c:v>
                </c:pt>
                <c:pt idx="756">
                  <c:v>168.12865497076061</c:v>
                </c:pt>
                <c:pt idx="757">
                  <c:v>168.12865497076061</c:v>
                </c:pt>
                <c:pt idx="758">
                  <c:v>170.17543859649163</c:v>
                </c:pt>
                <c:pt idx="759">
                  <c:v>168.42105263157933</c:v>
                </c:pt>
                <c:pt idx="760">
                  <c:v>164.32748538011734</c:v>
                </c:pt>
                <c:pt idx="761">
                  <c:v>165.78947368421089</c:v>
                </c:pt>
                <c:pt idx="762">
                  <c:v>167.25146198830444</c:v>
                </c:pt>
                <c:pt idx="763">
                  <c:v>169.29824561403544</c:v>
                </c:pt>
                <c:pt idx="764">
                  <c:v>169.29824561403544</c:v>
                </c:pt>
                <c:pt idx="765">
                  <c:v>169.88304093567285</c:v>
                </c:pt>
                <c:pt idx="766">
                  <c:v>170.1754385964916</c:v>
                </c:pt>
                <c:pt idx="767">
                  <c:v>171.63742690058518</c:v>
                </c:pt>
                <c:pt idx="768">
                  <c:v>171.05263157894774</c:v>
                </c:pt>
                <c:pt idx="769">
                  <c:v>169.59064327485416</c:v>
                </c:pt>
                <c:pt idx="770">
                  <c:v>169.59064327485416</c:v>
                </c:pt>
                <c:pt idx="771">
                  <c:v>168.4210526315793</c:v>
                </c:pt>
                <c:pt idx="772">
                  <c:v>169.88304093567288</c:v>
                </c:pt>
                <c:pt idx="773">
                  <c:v>170.46783625731032</c:v>
                </c:pt>
                <c:pt idx="774">
                  <c:v>169.88304093567288</c:v>
                </c:pt>
                <c:pt idx="775">
                  <c:v>171.9298245614039</c:v>
                </c:pt>
                <c:pt idx="776">
                  <c:v>173.39181286549749</c:v>
                </c:pt>
                <c:pt idx="777">
                  <c:v>174.26900584795362</c:v>
                </c:pt>
                <c:pt idx="778">
                  <c:v>174.26900584795362</c:v>
                </c:pt>
                <c:pt idx="779">
                  <c:v>176.90058479532206</c:v>
                </c:pt>
                <c:pt idx="780">
                  <c:v>173.97660818713493</c:v>
                </c:pt>
                <c:pt idx="781">
                  <c:v>174.26900584795365</c:v>
                </c:pt>
                <c:pt idx="782">
                  <c:v>171.34502923976652</c:v>
                </c:pt>
                <c:pt idx="783">
                  <c:v>171.34502923976652</c:v>
                </c:pt>
                <c:pt idx="784">
                  <c:v>169.29824561403549</c:v>
                </c:pt>
                <c:pt idx="785">
                  <c:v>175.43859649122848</c:v>
                </c:pt>
                <c:pt idx="786">
                  <c:v>173.09941520467876</c:v>
                </c:pt>
                <c:pt idx="787">
                  <c:v>173.68421052631621</c:v>
                </c:pt>
                <c:pt idx="788">
                  <c:v>174.56140350877232</c:v>
                </c:pt>
                <c:pt idx="789">
                  <c:v>172.51461988304135</c:v>
                </c:pt>
                <c:pt idx="790">
                  <c:v>172.80701754386007</c:v>
                </c:pt>
                <c:pt idx="791">
                  <c:v>172.22222222222263</c:v>
                </c:pt>
                <c:pt idx="792">
                  <c:v>169.0058479532168</c:v>
                </c:pt>
                <c:pt idx="793">
                  <c:v>171.34502923976652</c:v>
                </c:pt>
                <c:pt idx="794">
                  <c:v>171.34502923976652</c:v>
                </c:pt>
                <c:pt idx="795">
                  <c:v>172.51461988304138</c:v>
                </c:pt>
                <c:pt idx="796">
                  <c:v>175.73099415204723</c:v>
                </c:pt>
                <c:pt idx="797">
                  <c:v>175.73099415204723</c:v>
                </c:pt>
                <c:pt idx="798">
                  <c:v>177.19298245614078</c:v>
                </c:pt>
                <c:pt idx="799">
                  <c:v>178.65497076023436</c:v>
                </c:pt>
                <c:pt idx="800">
                  <c:v>178.36257309941564</c:v>
                </c:pt>
                <c:pt idx="801">
                  <c:v>180.40935672514667</c:v>
                </c:pt>
                <c:pt idx="802">
                  <c:v>179.82456140350925</c:v>
                </c:pt>
                <c:pt idx="803">
                  <c:v>183.0409356725151</c:v>
                </c:pt>
                <c:pt idx="804">
                  <c:v>180.11695906432797</c:v>
                </c:pt>
                <c:pt idx="805">
                  <c:v>182.74853801169638</c:v>
                </c:pt>
                <c:pt idx="806">
                  <c:v>179.23976608187184</c:v>
                </c:pt>
                <c:pt idx="807">
                  <c:v>177.48538011695956</c:v>
                </c:pt>
                <c:pt idx="808">
                  <c:v>178.65497076023439</c:v>
                </c:pt>
                <c:pt idx="809">
                  <c:v>182.74853801169638</c:v>
                </c:pt>
                <c:pt idx="810">
                  <c:v>181.87134502924022</c:v>
                </c:pt>
                <c:pt idx="811">
                  <c:v>186.25730994152093</c:v>
                </c:pt>
                <c:pt idx="812">
                  <c:v>184.79532163742735</c:v>
                </c:pt>
                <c:pt idx="813">
                  <c:v>187.42690058479576</c:v>
                </c:pt>
                <c:pt idx="814">
                  <c:v>188.88888888888931</c:v>
                </c:pt>
                <c:pt idx="815">
                  <c:v>183.62573099415246</c:v>
                </c:pt>
                <c:pt idx="816">
                  <c:v>186.25730994152087</c:v>
                </c:pt>
                <c:pt idx="817">
                  <c:v>187.13450292397704</c:v>
                </c:pt>
                <c:pt idx="818">
                  <c:v>188.3040935672519</c:v>
                </c:pt>
                <c:pt idx="819">
                  <c:v>188.3040935672519</c:v>
                </c:pt>
                <c:pt idx="820">
                  <c:v>194.44444444444488</c:v>
                </c:pt>
                <c:pt idx="821">
                  <c:v>197.07602339181332</c:v>
                </c:pt>
                <c:pt idx="822">
                  <c:v>199.70760233918176</c:v>
                </c:pt>
                <c:pt idx="823">
                  <c:v>186.54970760233962</c:v>
                </c:pt>
                <c:pt idx="824">
                  <c:v>197.66081871345077</c:v>
                </c:pt>
                <c:pt idx="825">
                  <c:v>205.84795321637478</c:v>
                </c:pt>
                <c:pt idx="826">
                  <c:v>205.55555555555605</c:v>
                </c:pt>
                <c:pt idx="827">
                  <c:v>212.28070175438646</c:v>
                </c:pt>
                <c:pt idx="828">
                  <c:v>216.08187134502973</c:v>
                </c:pt>
                <c:pt idx="829">
                  <c:v>215.20467836257359</c:v>
                </c:pt>
                <c:pt idx="830">
                  <c:v>215.789473684211</c:v>
                </c:pt>
                <c:pt idx="831">
                  <c:v>209.94152046783671</c:v>
                </c:pt>
                <c:pt idx="832">
                  <c:v>216.66666666666717</c:v>
                </c:pt>
                <c:pt idx="833">
                  <c:v>218.71345029239819</c:v>
                </c:pt>
                <c:pt idx="834">
                  <c:v>214.32748538011748</c:v>
                </c:pt>
                <c:pt idx="835">
                  <c:v>217.25146198830461</c:v>
                </c:pt>
                <c:pt idx="836">
                  <c:v>209.06432748538063</c:v>
                </c:pt>
                <c:pt idx="837">
                  <c:v>216.37426900584848</c:v>
                </c:pt>
                <c:pt idx="838">
                  <c:v>212.57309941520518</c:v>
                </c:pt>
                <c:pt idx="839">
                  <c:v>216.6666666666672</c:v>
                </c:pt>
                <c:pt idx="840">
                  <c:v>215.78947368421103</c:v>
                </c:pt>
                <c:pt idx="841">
                  <c:v>217.25146198830458</c:v>
                </c:pt>
                <c:pt idx="842">
                  <c:v>214.32748538011745</c:v>
                </c:pt>
                <c:pt idx="843">
                  <c:v>216.08187134502973</c:v>
                </c:pt>
                <c:pt idx="844">
                  <c:v>214.61988304093614</c:v>
                </c:pt>
                <c:pt idx="845">
                  <c:v>207.89473684210574</c:v>
                </c:pt>
                <c:pt idx="846">
                  <c:v>211.40350877193032</c:v>
                </c:pt>
                <c:pt idx="847">
                  <c:v>214.61988304093617</c:v>
                </c:pt>
                <c:pt idx="848">
                  <c:v>210.52631578947418</c:v>
                </c:pt>
                <c:pt idx="849">
                  <c:v>215.20467836257362</c:v>
                </c:pt>
                <c:pt idx="850">
                  <c:v>217.83625730994206</c:v>
                </c:pt>
                <c:pt idx="851">
                  <c:v>216.95906432748589</c:v>
                </c:pt>
                <c:pt idx="852">
                  <c:v>217.25146198830461</c:v>
                </c:pt>
                <c:pt idx="853">
                  <c:v>220.46783625731047</c:v>
                </c:pt>
                <c:pt idx="854">
                  <c:v>219.29824561403561</c:v>
                </c:pt>
                <c:pt idx="855">
                  <c:v>222.51461988304149</c:v>
                </c:pt>
                <c:pt idx="856">
                  <c:v>224.85380116959121</c:v>
                </c:pt>
                <c:pt idx="857">
                  <c:v>226.60818713450348</c:v>
                </c:pt>
                <c:pt idx="858">
                  <c:v>226.60818713450348</c:v>
                </c:pt>
                <c:pt idx="859">
                  <c:v>227.48538011695962</c:v>
                </c:pt>
                <c:pt idx="860">
                  <c:v>224.85380116959118</c:v>
                </c:pt>
                <c:pt idx="861">
                  <c:v>228.36257309941573</c:v>
                </c:pt>
                <c:pt idx="862">
                  <c:v>223.39181286549757</c:v>
                </c:pt>
                <c:pt idx="863">
                  <c:v>227.48538011695956</c:v>
                </c:pt>
                <c:pt idx="864">
                  <c:v>229.53216374269053</c:v>
                </c:pt>
                <c:pt idx="865">
                  <c:v>230.40935672514669</c:v>
                </c:pt>
                <c:pt idx="866">
                  <c:v>234.21052631578996</c:v>
                </c:pt>
                <c:pt idx="867">
                  <c:v>234.21052631578996</c:v>
                </c:pt>
                <c:pt idx="868">
                  <c:v>234.79532163742738</c:v>
                </c:pt>
                <c:pt idx="869">
                  <c:v>233.33333333333385</c:v>
                </c:pt>
                <c:pt idx="870">
                  <c:v>227.48538011695956</c:v>
                </c:pt>
                <c:pt idx="871">
                  <c:v>227.77777777777825</c:v>
                </c:pt>
                <c:pt idx="872">
                  <c:v>227.77777777777825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A3-4055-AFD5-89F94270445D}"/>
            </c:ext>
          </c:extLst>
        </c:ser>
        <c:ser>
          <c:idx val="1"/>
          <c:order val="1"/>
          <c:tx>
            <c:strRef>
              <c:f>Gráfico!$K$3</c:f>
              <c:strCache>
                <c:ptCount val="1"/>
                <c:pt idx="0">
                  <c:v>Soja</c:v>
                </c:pt>
              </c:strCache>
            </c:strRef>
          </c:tx>
          <c:spPr>
            <a:ln w="19050">
              <a:solidFill>
                <a:srgbClr val="002060"/>
              </a:solidFill>
            </a:ln>
          </c:spPr>
          <c:marker>
            <c:symbol val="none"/>
          </c:marker>
          <c:cat>
            <c:numRef>
              <c:f>Gráfico!$G$2351:$G$3223</c:f>
              <c:numCache>
                <c:formatCode>m/d/yyyy</c:formatCode>
                <c:ptCount val="873"/>
                <c:pt idx="0">
                  <c:v>43466</c:v>
                </c:pt>
                <c:pt idx="1">
                  <c:v>43467</c:v>
                </c:pt>
                <c:pt idx="2">
                  <c:v>43468</c:v>
                </c:pt>
                <c:pt idx="3">
                  <c:v>43469</c:v>
                </c:pt>
                <c:pt idx="4">
                  <c:v>43472</c:v>
                </c:pt>
                <c:pt idx="5">
                  <c:v>43473</c:v>
                </c:pt>
                <c:pt idx="6">
                  <c:v>43474</c:v>
                </c:pt>
                <c:pt idx="7">
                  <c:v>43475</c:v>
                </c:pt>
                <c:pt idx="8">
                  <c:v>43476</c:v>
                </c:pt>
                <c:pt idx="9">
                  <c:v>43479</c:v>
                </c:pt>
                <c:pt idx="10">
                  <c:v>43480</c:v>
                </c:pt>
                <c:pt idx="11">
                  <c:v>43481</c:v>
                </c:pt>
                <c:pt idx="12">
                  <c:v>43482</c:v>
                </c:pt>
                <c:pt idx="13">
                  <c:v>43483</c:v>
                </c:pt>
                <c:pt idx="14">
                  <c:v>43486</c:v>
                </c:pt>
                <c:pt idx="15">
                  <c:v>43487</c:v>
                </c:pt>
                <c:pt idx="16">
                  <c:v>43488</c:v>
                </c:pt>
                <c:pt idx="17">
                  <c:v>43489</c:v>
                </c:pt>
                <c:pt idx="18">
                  <c:v>43490</c:v>
                </c:pt>
                <c:pt idx="19">
                  <c:v>43493</c:v>
                </c:pt>
                <c:pt idx="20">
                  <c:v>43494</c:v>
                </c:pt>
                <c:pt idx="21">
                  <c:v>43495</c:v>
                </c:pt>
                <c:pt idx="22">
                  <c:v>43496</c:v>
                </c:pt>
                <c:pt idx="23">
                  <c:v>43497</c:v>
                </c:pt>
                <c:pt idx="24">
                  <c:v>43500</c:v>
                </c:pt>
                <c:pt idx="25">
                  <c:v>43501</c:v>
                </c:pt>
                <c:pt idx="26">
                  <c:v>43502</c:v>
                </c:pt>
                <c:pt idx="27">
                  <c:v>43503</c:v>
                </c:pt>
                <c:pt idx="28">
                  <c:v>43504</c:v>
                </c:pt>
                <c:pt idx="29">
                  <c:v>43507</c:v>
                </c:pt>
                <c:pt idx="30">
                  <c:v>43508</c:v>
                </c:pt>
                <c:pt idx="31">
                  <c:v>43509</c:v>
                </c:pt>
                <c:pt idx="32">
                  <c:v>43510</c:v>
                </c:pt>
                <c:pt idx="33">
                  <c:v>43511</c:v>
                </c:pt>
                <c:pt idx="34">
                  <c:v>43514</c:v>
                </c:pt>
                <c:pt idx="35">
                  <c:v>43515</c:v>
                </c:pt>
                <c:pt idx="36">
                  <c:v>43516</c:v>
                </c:pt>
                <c:pt idx="37">
                  <c:v>43517</c:v>
                </c:pt>
                <c:pt idx="38">
                  <c:v>43518</c:v>
                </c:pt>
                <c:pt idx="39">
                  <c:v>43521</c:v>
                </c:pt>
                <c:pt idx="40">
                  <c:v>43522</c:v>
                </c:pt>
                <c:pt idx="41">
                  <c:v>43523</c:v>
                </c:pt>
                <c:pt idx="42">
                  <c:v>43524</c:v>
                </c:pt>
                <c:pt idx="43">
                  <c:v>43525</c:v>
                </c:pt>
                <c:pt idx="44">
                  <c:v>43528</c:v>
                </c:pt>
                <c:pt idx="45">
                  <c:v>43529</c:v>
                </c:pt>
                <c:pt idx="46">
                  <c:v>43530</c:v>
                </c:pt>
                <c:pt idx="47">
                  <c:v>43531</c:v>
                </c:pt>
                <c:pt idx="48">
                  <c:v>43532</c:v>
                </c:pt>
                <c:pt idx="49">
                  <c:v>43535</c:v>
                </c:pt>
                <c:pt idx="50">
                  <c:v>43536</c:v>
                </c:pt>
                <c:pt idx="51">
                  <c:v>43537</c:v>
                </c:pt>
                <c:pt idx="52">
                  <c:v>43538</c:v>
                </c:pt>
                <c:pt idx="53">
                  <c:v>43539</c:v>
                </c:pt>
                <c:pt idx="54">
                  <c:v>43542</c:v>
                </c:pt>
                <c:pt idx="55">
                  <c:v>43543</c:v>
                </c:pt>
                <c:pt idx="56">
                  <c:v>43544</c:v>
                </c:pt>
                <c:pt idx="57">
                  <c:v>43545</c:v>
                </c:pt>
                <c:pt idx="58">
                  <c:v>43546</c:v>
                </c:pt>
                <c:pt idx="59">
                  <c:v>43549</c:v>
                </c:pt>
                <c:pt idx="60">
                  <c:v>43550</c:v>
                </c:pt>
                <c:pt idx="61">
                  <c:v>43551</c:v>
                </c:pt>
                <c:pt idx="62">
                  <c:v>43552</c:v>
                </c:pt>
                <c:pt idx="63">
                  <c:v>43553</c:v>
                </c:pt>
                <c:pt idx="64">
                  <c:v>43556</c:v>
                </c:pt>
                <c:pt idx="65">
                  <c:v>43557</c:v>
                </c:pt>
                <c:pt idx="66">
                  <c:v>43558</c:v>
                </c:pt>
                <c:pt idx="67">
                  <c:v>43559</c:v>
                </c:pt>
                <c:pt idx="68">
                  <c:v>43560</c:v>
                </c:pt>
                <c:pt idx="69">
                  <c:v>43563</c:v>
                </c:pt>
                <c:pt idx="70">
                  <c:v>43564</c:v>
                </c:pt>
                <c:pt idx="71">
                  <c:v>43565</c:v>
                </c:pt>
                <c:pt idx="72">
                  <c:v>43566</c:v>
                </c:pt>
                <c:pt idx="73">
                  <c:v>43567</c:v>
                </c:pt>
                <c:pt idx="74">
                  <c:v>43570</c:v>
                </c:pt>
                <c:pt idx="75">
                  <c:v>43571</c:v>
                </c:pt>
                <c:pt idx="76">
                  <c:v>43572</c:v>
                </c:pt>
                <c:pt idx="77">
                  <c:v>43573</c:v>
                </c:pt>
                <c:pt idx="78">
                  <c:v>43574</c:v>
                </c:pt>
                <c:pt idx="79">
                  <c:v>43577</c:v>
                </c:pt>
                <c:pt idx="80">
                  <c:v>43578</c:v>
                </c:pt>
                <c:pt idx="81">
                  <c:v>43579</c:v>
                </c:pt>
                <c:pt idx="82">
                  <c:v>43580</c:v>
                </c:pt>
                <c:pt idx="83">
                  <c:v>43581</c:v>
                </c:pt>
                <c:pt idx="84">
                  <c:v>43584</c:v>
                </c:pt>
                <c:pt idx="85">
                  <c:v>43585</c:v>
                </c:pt>
                <c:pt idx="86">
                  <c:v>43586</c:v>
                </c:pt>
                <c:pt idx="87">
                  <c:v>43587</c:v>
                </c:pt>
                <c:pt idx="88">
                  <c:v>43588</c:v>
                </c:pt>
                <c:pt idx="89">
                  <c:v>43591</c:v>
                </c:pt>
                <c:pt idx="90">
                  <c:v>43592</c:v>
                </c:pt>
                <c:pt idx="91">
                  <c:v>43593</c:v>
                </c:pt>
                <c:pt idx="92">
                  <c:v>43594</c:v>
                </c:pt>
                <c:pt idx="93">
                  <c:v>43595</c:v>
                </c:pt>
                <c:pt idx="94">
                  <c:v>43598</c:v>
                </c:pt>
                <c:pt idx="95">
                  <c:v>43599</c:v>
                </c:pt>
                <c:pt idx="96">
                  <c:v>43600</c:v>
                </c:pt>
                <c:pt idx="97">
                  <c:v>43601</c:v>
                </c:pt>
                <c:pt idx="98">
                  <c:v>43602</c:v>
                </c:pt>
                <c:pt idx="99">
                  <c:v>43605</c:v>
                </c:pt>
                <c:pt idx="100">
                  <c:v>43606</c:v>
                </c:pt>
                <c:pt idx="101">
                  <c:v>43607</c:v>
                </c:pt>
                <c:pt idx="102">
                  <c:v>43608</c:v>
                </c:pt>
                <c:pt idx="103">
                  <c:v>43609</c:v>
                </c:pt>
                <c:pt idx="104">
                  <c:v>43612</c:v>
                </c:pt>
                <c:pt idx="105">
                  <c:v>43613</c:v>
                </c:pt>
                <c:pt idx="106">
                  <c:v>43614</c:v>
                </c:pt>
                <c:pt idx="107">
                  <c:v>43615</c:v>
                </c:pt>
                <c:pt idx="108">
                  <c:v>43616</c:v>
                </c:pt>
                <c:pt idx="109">
                  <c:v>43619</c:v>
                </c:pt>
                <c:pt idx="110">
                  <c:v>43620</c:v>
                </c:pt>
                <c:pt idx="111">
                  <c:v>43621</c:v>
                </c:pt>
                <c:pt idx="112">
                  <c:v>43622</c:v>
                </c:pt>
                <c:pt idx="113">
                  <c:v>43623</c:v>
                </c:pt>
                <c:pt idx="114">
                  <c:v>43626</c:v>
                </c:pt>
                <c:pt idx="115">
                  <c:v>43627</c:v>
                </c:pt>
                <c:pt idx="116">
                  <c:v>43628</c:v>
                </c:pt>
                <c:pt idx="117">
                  <c:v>43629</c:v>
                </c:pt>
                <c:pt idx="118">
                  <c:v>43630</c:v>
                </c:pt>
                <c:pt idx="119">
                  <c:v>43633</c:v>
                </c:pt>
                <c:pt idx="120">
                  <c:v>43634</c:v>
                </c:pt>
                <c:pt idx="121">
                  <c:v>43635</c:v>
                </c:pt>
                <c:pt idx="122">
                  <c:v>43636</c:v>
                </c:pt>
                <c:pt idx="123">
                  <c:v>43637</c:v>
                </c:pt>
                <c:pt idx="124">
                  <c:v>43640</c:v>
                </c:pt>
                <c:pt idx="125">
                  <c:v>43641</c:v>
                </c:pt>
                <c:pt idx="126">
                  <c:v>43642</c:v>
                </c:pt>
                <c:pt idx="127">
                  <c:v>43643</c:v>
                </c:pt>
                <c:pt idx="128">
                  <c:v>43644</c:v>
                </c:pt>
                <c:pt idx="129">
                  <c:v>43647</c:v>
                </c:pt>
                <c:pt idx="130">
                  <c:v>43648</c:v>
                </c:pt>
                <c:pt idx="131">
                  <c:v>43649</c:v>
                </c:pt>
                <c:pt idx="132">
                  <c:v>43650</c:v>
                </c:pt>
                <c:pt idx="133">
                  <c:v>43651</c:v>
                </c:pt>
                <c:pt idx="134">
                  <c:v>43654</c:v>
                </c:pt>
                <c:pt idx="135">
                  <c:v>43655</c:v>
                </c:pt>
                <c:pt idx="136">
                  <c:v>43656</c:v>
                </c:pt>
                <c:pt idx="137">
                  <c:v>43657</c:v>
                </c:pt>
                <c:pt idx="138">
                  <c:v>43658</c:v>
                </c:pt>
                <c:pt idx="139">
                  <c:v>43661</c:v>
                </c:pt>
                <c:pt idx="140">
                  <c:v>43662</c:v>
                </c:pt>
                <c:pt idx="141">
                  <c:v>43663</c:v>
                </c:pt>
                <c:pt idx="142">
                  <c:v>43664</c:v>
                </c:pt>
                <c:pt idx="143">
                  <c:v>43665</c:v>
                </c:pt>
                <c:pt idx="144">
                  <c:v>43668</c:v>
                </c:pt>
                <c:pt idx="145">
                  <c:v>43669</c:v>
                </c:pt>
                <c:pt idx="146">
                  <c:v>43670</c:v>
                </c:pt>
                <c:pt idx="147">
                  <c:v>43671</c:v>
                </c:pt>
                <c:pt idx="148">
                  <c:v>43672</c:v>
                </c:pt>
                <c:pt idx="149">
                  <c:v>43675</c:v>
                </c:pt>
                <c:pt idx="150">
                  <c:v>43676</c:v>
                </c:pt>
                <c:pt idx="151">
                  <c:v>43677</c:v>
                </c:pt>
                <c:pt idx="152">
                  <c:v>43678</c:v>
                </c:pt>
                <c:pt idx="153">
                  <c:v>43679</c:v>
                </c:pt>
                <c:pt idx="154">
                  <c:v>43682</c:v>
                </c:pt>
                <c:pt idx="155">
                  <c:v>43683</c:v>
                </c:pt>
                <c:pt idx="156">
                  <c:v>43684</c:v>
                </c:pt>
                <c:pt idx="157">
                  <c:v>43685</c:v>
                </c:pt>
                <c:pt idx="158">
                  <c:v>43686</c:v>
                </c:pt>
                <c:pt idx="159">
                  <c:v>43689</c:v>
                </c:pt>
                <c:pt idx="160">
                  <c:v>43690</c:v>
                </c:pt>
                <c:pt idx="161">
                  <c:v>43691</c:v>
                </c:pt>
                <c:pt idx="162">
                  <c:v>43692</c:v>
                </c:pt>
                <c:pt idx="163">
                  <c:v>43693</c:v>
                </c:pt>
                <c:pt idx="164">
                  <c:v>43696</c:v>
                </c:pt>
                <c:pt idx="165">
                  <c:v>43697</c:v>
                </c:pt>
                <c:pt idx="166">
                  <c:v>43698</c:v>
                </c:pt>
                <c:pt idx="167">
                  <c:v>43699</c:v>
                </c:pt>
                <c:pt idx="168">
                  <c:v>43700</c:v>
                </c:pt>
                <c:pt idx="169">
                  <c:v>43703</c:v>
                </c:pt>
                <c:pt idx="170">
                  <c:v>43704</c:v>
                </c:pt>
                <c:pt idx="171">
                  <c:v>43705</c:v>
                </c:pt>
                <c:pt idx="172">
                  <c:v>43706</c:v>
                </c:pt>
                <c:pt idx="173">
                  <c:v>43707</c:v>
                </c:pt>
                <c:pt idx="174">
                  <c:v>43710</c:v>
                </c:pt>
                <c:pt idx="175">
                  <c:v>43711</c:v>
                </c:pt>
                <c:pt idx="176">
                  <c:v>43712</c:v>
                </c:pt>
                <c:pt idx="177">
                  <c:v>43713</c:v>
                </c:pt>
                <c:pt idx="178">
                  <c:v>43714</c:v>
                </c:pt>
                <c:pt idx="179">
                  <c:v>43717</c:v>
                </c:pt>
                <c:pt idx="180">
                  <c:v>43718</c:v>
                </c:pt>
                <c:pt idx="181">
                  <c:v>43719</c:v>
                </c:pt>
                <c:pt idx="182">
                  <c:v>43720</c:v>
                </c:pt>
                <c:pt idx="183">
                  <c:v>43721</c:v>
                </c:pt>
                <c:pt idx="184">
                  <c:v>43724</c:v>
                </c:pt>
                <c:pt idx="185">
                  <c:v>43725</c:v>
                </c:pt>
                <c:pt idx="186">
                  <c:v>43726</c:v>
                </c:pt>
                <c:pt idx="187">
                  <c:v>43727</c:v>
                </c:pt>
                <c:pt idx="188">
                  <c:v>43728</c:v>
                </c:pt>
                <c:pt idx="189">
                  <c:v>43731</c:v>
                </c:pt>
                <c:pt idx="190">
                  <c:v>43732</c:v>
                </c:pt>
                <c:pt idx="191">
                  <c:v>43733</c:v>
                </c:pt>
                <c:pt idx="192">
                  <c:v>43734</c:v>
                </c:pt>
                <c:pt idx="193">
                  <c:v>43735</c:v>
                </c:pt>
                <c:pt idx="194">
                  <c:v>43738</c:v>
                </c:pt>
                <c:pt idx="195">
                  <c:v>43739</c:v>
                </c:pt>
                <c:pt idx="196">
                  <c:v>43740</c:v>
                </c:pt>
                <c:pt idx="197">
                  <c:v>43741</c:v>
                </c:pt>
                <c:pt idx="198">
                  <c:v>43742</c:v>
                </c:pt>
                <c:pt idx="199">
                  <c:v>43745</c:v>
                </c:pt>
                <c:pt idx="200">
                  <c:v>43746</c:v>
                </c:pt>
                <c:pt idx="201">
                  <c:v>43747</c:v>
                </c:pt>
                <c:pt idx="202">
                  <c:v>43748</c:v>
                </c:pt>
                <c:pt idx="203">
                  <c:v>43749</c:v>
                </c:pt>
                <c:pt idx="204">
                  <c:v>43752</c:v>
                </c:pt>
                <c:pt idx="205">
                  <c:v>43753</c:v>
                </c:pt>
                <c:pt idx="206">
                  <c:v>43754</c:v>
                </c:pt>
                <c:pt idx="207">
                  <c:v>43755</c:v>
                </c:pt>
                <c:pt idx="208">
                  <c:v>43756</c:v>
                </c:pt>
                <c:pt idx="209">
                  <c:v>43759</c:v>
                </c:pt>
                <c:pt idx="210">
                  <c:v>43760</c:v>
                </c:pt>
                <c:pt idx="211">
                  <c:v>43761</c:v>
                </c:pt>
                <c:pt idx="212">
                  <c:v>43762</c:v>
                </c:pt>
                <c:pt idx="213">
                  <c:v>43763</c:v>
                </c:pt>
                <c:pt idx="214">
                  <c:v>43766</c:v>
                </c:pt>
                <c:pt idx="215">
                  <c:v>43767</c:v>
                </c:pt>
                <c:pt idx="216">
                  <c:v>43768</c:v>
                </c:pt>
                <c:pt idx="217">
                  <c:v>43769</c:v>
                </c:pt>
                <c:pt idx="218">
                  <c:v>43770</c:v>
                </c:pt>
                <c:pt idx="219">
                  <c:v>43773</c:v>
                </c:pt>
                <c:pt idx="220">
                  <c:v>43774</c:v>
                </c:pt>
                <c:pt idx="221">
                  <c:v>43775</c:v>
                </c:pt>
                <c:pt idx="222">
                  <c:v>43776</c:v>
                </c:pt>
                <c:pt idx="223">
                  <c:v>43777</c:v>
                </c:pt>
                <c:pt idx="224">
                  <c:v>43780</c:v>
                </c:pt>
                <c:pt idx="225">
                  <c:v>43781</c:v>
                </c:pt>
                <c:pt idx="226">
                  <c:v>43782</c:v>
                </c:pt>
                <c:pt idx="227">
                  <c:v>43783</c:v>
                </c:pt>
                <c:pt idx="228">
                  <c:v>43784</c:v>
                </c:pt>
                <c:pt idx="229">
                  <c:v>43787</c:v>
                </c:pt>
                <c:pt idx="230">
                  <c:v>43788</c:v>
                </c:pt>
                <c:pt idx="231">
                  <c:v>43789</c:v>
                </c:pt>
                <c:pt idx="232">
                  <c:v>43790</c:v>
                </c:pt>
                <c:pt idx="233">
                  <c:v>43791</c:v>
                </c:pt>
                <c:pt idx="234">
                  <c:v>43794</c:v>
                </c:pt>
                <c:pt idx="235">
                  <c:v>43795</c:v>
                </c:pt>
                <c:pt idx="236">
                  <c:v>43796</c:v>
                </c:pt>
                <c:pt idx="237">
                  <c:v>43797</c:v>
                </c:pt>
                <c:pt idx="238">
                  <c:v>43798</c:v>
                </c:pt>
                <c:pt idx="239">
                  <c:v>43801</c:v>
                </c:pt>
                <c:pt idx="240">
                  <c:v>43802</c:v>
                </c:pt>
                <c:pt idx="241">
                  <c:v>43803</c:v>
                </c:pt>
                <c:pt idx="242">
                  <c:v>43804</c:v>
                </c:pt>
                <c:pt idx="243">
                  <c:v>43805</c:v>
                </c:pt>
                <c:pt idx="244">
                  <c:v>43808</c:v>
                </c:pt>
                <c:pt idx="245">
                  <c:v>43809</c:v>
                </c:pt>
                <c:pt idx="246">
                  <c:v>43810</c:v>
                </c:pt>
                <c:pt idx="247">
                  <c:v>43811</c:v>
                </c:pt>
                <c:pt idx="248">
                  <c:v>43812</c:v>
                </c:pt>
                <c:pt idx="249">
                  <c:v>43815</c:v>
                </c:pt>
                <c:pt idx="250">
                  <c:v>43816</c:v>
                </c:pt>
                <c:pt idx="251">
                  <c:v>43817</c:v>
                </c:pt>
                <c:pt idx="252">
                  <c:v>43818</c:v>
                </c:pt>
                <c:pt idx="253">
                  <c:v>43819</c:v>
                </c:pt>
                <c:pt idx="254">
                  <c:v>43822</c:v>
                </c:pt>
                <c:pt idx="255">
                  <c:v>43823</c:v>
                </c:pt>
                <c:pt idx="256">
                  <c:v>43824</c:v>
                </c:pt>
                <c:pt idx="257">
                  <c:v>43825</c:v>
                </c:pt>
                <c:pt idx="258">
                  <c:v>43826</c:v>
                </c:pt>
                <c:pt idx="259">
                  <c:v>43829</c:v>
                </c:pt>
                <c:pt idx="260">
                  <c:v>43830</c:v>
                </c:pt>
                <c:pt idx="261">
                  <c:v>43831</c:v>
                </c:pt>
                <c:pt idx="262">
                  <c:v>43832</c:v>
                </c:pt>
                <c:pt idx="263">
                  <c:v>43833</c:v>
                </c:pt>
                <c:pt idx="264">
                  <c:v>43836</c:v>
                </c:pt>
                <c:pt idx="265">
                  <c:v>43837</c:v>
                </c:pt>
                <c:pt idx="266">
                  <c:v>43838</c:v>
                </c:pt>
                <c:pt idx="267">
                  <c:v>43839</c:v>
                </c:pt>
                <c:pt idx="268">
                  <c:v>43840</c:v>
                </c:pt>
                <c:pt idx="269">
                  <c:v>43843</c:v>
                </c:pt>
                <c:pt idx="270">
                  <c:v>43844</c:v>
                </c:pt>
                <c:pt idx="271">
                  <c:v>43845</c:v>
                </c:pt>
                <c:pt idx="272">
                  <c:v>43846</c:v>
                </c:pt>
                <c:pt idx="273">
                  <c:v>43847</c:v>
                </c:pt>
                <c:pt idx="274">
                  <c:v>43850</c:v>
                </c:pt>
                <c:pt idx="275">
                  <c:v>43851</c:v>
                </c:pt>
                <c:pt idx="276">
                  <c:v>43852</c:v>
                </c:pt>
                <c:pt idx="277">
                  <c:v>43853</c:v>
                </c:pt>
                <c:pt idx="278">
                  <c:v>43854</c:v>
                </c:pt>
                <c:pt idx="279">
                  <c:v>43857</c:v>
                </c:pt>
                <c:pt idx="280">
                  <c:v>43858</c:v>
                </c:pt>
                <c:pt idx="281">
                  <c:v>43859</c:v>
                </c:pt>
                <c:pt idx="282">
                  <c:v>43860</c:v>
                </c:pt>
                <c:pt idx="283">
                  <c:v>43861</c:v>
                </c:pt>
                <c:pt idx="284">
                  <c:v>43864</c:v>
                </c:pt>
                <c:pt idx="285">
                  <c:v>43865</c:v>
                </c:pt>
                <c:pt idx="286">
                  <c:v>43866</c:v>
                </c:pt>
                <c:pt idx="287">
                  <c:v>43867</c:v>
                </c:pt>
                <c:pt idx="288">
                  <c:v>43868</c:v>
                </c:pt>
                <c:pt idx="289">
                  <c:v>43871</c:v>
                </c:pt>
                <c:pt idx="290">
                  <c:v>43872</c:v>
                </c:pt>
                <c:pt idx="291">
                  <c:v>43873</c:v>
                </c:pt>
                <c:pt idx="292">
                  <c:v>43874</c:v>
                </c:pt>
                <c:pt idx="293">
                  <c:v>43875</c:v>
                </c:pt>
                <c:pt idx="294">
                  <c:v>43878</c:v>
                </c:pt>
                <c:pt idx="295">
                  <c:v>43879</c:v>
                </c:pt>
                <c:pt idx="296">
                  <c:v>43880</c:v>
                </c:pt>
                <c:pt idx="297">
                  <c:v>43881</c:v>
                </c:pt>
                <c:pt idx="298">
                  <c:v>43882</c:v>
                </c:pt>
                <c:pt idx="299">
                  <c:v>43885</c:v>
                </c:pt>
                <c:pt idx="300">
                  <c:v>43886</c:v>
                </c:pt>
                <c:pt idx="301">
                  <c:v>43887</c:v>
                </c:pt>
                <c:pt idx="302">
                  <c:v>43888</c:v>
                </c:pt>
                <c:pt idx="303">
                  <c:v>43889</c:v>
                </c:pt>
                <c:pt idx="304">
                  <c:v>43892</c:v>
                </c:pt>
                <c:pt idx="305">
                  <c:v>43893</c:v>
                </c:pt>
                <c:pt idx="306">
                  <c:v>43894</c:v>
                </c:pt>
                <c:pt idx="307">
                  <c:v>43895</c:v>
                </c:pt>
                <c:pt idx="308">
                  <c:v>43896</c:v>
                </c:pt>
                <c:pt idx="309">
                  <c:v>43899</c:v>
                </c:pt>
                <c:pt idx="310">
                  <c:v>43900</c:v>
                </c:pt>
                <c:pt idx="311">
                  <c:v>43901</c:v>
                </c:pt>
                <c:pt idx="312">
                  <c:v>43902</c:v>
                </c:pt>
                <c:pt idx="313">
                  <c:v>43903</c:v>
                </c:pt>
                <c:pt idx="314">
                  <c:v>43906</c:v>
                </c:pt>
                <c:pt idx="315">
                  <c:v>43907</c:v>
                </c:pt>
                <c:pt idx="316">
                  <c:v>43908</c:v>
                </c:pt>
                <c:pt idx="317">
                  <c:v>43909</c:v>
                </c:pt>
                <c:pt idx="318">
                  <c:v>43910</c:v>
                </c:pt>
                <c:pt idx="319">
                  <c:v>43913</c:v>
                </c:pt>
                <c:pt idx="320">
                  <c:v>43914</c:v>
                </c:pt>
                <c:pt idx="321">
                  <c:v>43915</c:v>
                </c:pt>
                <c:pt idx="322">
                  <c:v>43916</c:v>
                </c:pt>
                <c:pt idx="323">
                  <c:v>43917</c:v>
                </c:pt>
                <c:pt idx="324">
                  <c:v>43920</c:v>
                </c:pt>
                <c:pt idx="325">
                  <c:v>43921</c:v>
                </c:pt>
                <c:pt idx="326">
                  <c:v>43922</c:v>
                </c:pt>
                <c:pt idx="327">
                  <c:v>43923</c:v>
                </c:pt>
                <c:pt idx="328">
                  <c:v>43924</c:v>
                </c:pt>
                <c:pt idx="329">
                  <c:v>43927</c:v>
                </c:pt>
                <c:pt idx="330">
                  <c:v>43928</c:v>
                </c:pt>
                <c:pt idx="331">
                  <c:v>43929</c:v>
                </c:pt>
                <c:pt idx="332">
                  <c:v>43930</c:v>
                </c:pt>
                <c:pt idx="333">
                  <c:v>43931</c:v>
                </c:pt>
                <c:pt idx="334">
                  <c:v>43934</c:v>
                </c:pt>
                <c:pt idx="335">
                  <c:v>43935</c:v>
                </c:pt>
                <c:pt idx="336">
                  <c:v>43936</c:v>
                </c:pt>
                <c:pt idx="337">
                  <c:v>43937</c:v>
                </c:pt>
                <c:pt idx="338">
                  <c:v>43938</c:v>
                </c:pt>
                <c:pt idx="339">
                  <c:v>43941</c:v>
                </c:pt>
                <c:pt idx="340">
                  <c:v>43942</c:v>
                </c:pt>
                <c:pt idx="341">
                  <c:v>43943</c:v>
                </c:pt>
                <c:pt idx="342">
                  <c:v>43944</c:v>
                </c:pt>
                <c:pt idx="343">
                  <c:v>43945</c:v>
                </c:pt>
                <c:pt idx="344">
                  <c:v>43948</c:v>
                </c:pt>
                <c:pt idx="345">
                  <c:v>43949</c:v>
                </c:pt>
                <c:pt idx="346">
                  <c:v>43950</c:v>
                </c:pt>
                <c:pt idx="347">
                  <c:v>43951</c:v>
                </c:pt>
                <c:pt idx="348">
                  <c:v>43952</c:v>
                </c:pt>
                <c:pt idx="349">
                  <c:v>43955</c:v>
                </c:pt>
                <c:pt idx="350">
                  <c:v>43956</c:v>
                </c:pt>
                <c:pt idx="351">
                  <c:v>43957</c:v>
                </c:pt>
                <c:pt idx="352">
                  <c:v>43958</c:v>
                </c:pt>
                <c:pt idx="353">
                  <c:v>43959</c:v>
                </c:pt>
                <c:pt idx="354">
                  <c:v>43962</c:v>
                </c:pt>
                <c:pt idx="355">
                  <c:v>43963</c:v>
                </c:pt>
                <c:pt idx="356">
                  <c:v>43964</c:v>
                </c:pt>
                <c:pt idx="357">
                  <c:v>43965</c:v>
                </c:pt>
                <c:pt idx="358">
                  <c:v>43966</c:v>
                </c:pt>
                <c:pt idx="359">
                  <c:v>43969</c:v>
                </c:pt>
                <c:pt idx="360">
                  <c:v>43970</c:v>
                </c:pt>
                <c:pt idx="361">
                  <c:v>43971</c:v>
                </c:pt>
                <c:pt idx="362">
                  <c:v>43972</c:v>
                </c:pt>
                <c:pt idx="363">
                  <c:v>43973</c:v>
                </c:pt>
                <c:pt idx="364">
                  <c:v>43976</c:v>
                </c:pt>
                <c:pt idx="365">
                  <c:v>43977</c:v>
                </c:pt>
                <c:pt idx="366">
                  <c:v>43978</c:v>
                </c:pt>
                <c:pt idx="367">
                  <c:v>43979</c:v>
                </c:pt>
                <c:pt idx="368">
                  <c:v>43980</c:v>
                </c:pt>
                <c:pt idx="369">
                  <c:v>43983</c:v>
                </c:pt>
                <c:pt idx="370">
                  <c:v>43984</c:v>
                </c:pt>
                <c:pt idx="371">
                  <c:v>43985</c:v>
                </c:pt>
                <c:pt idx="372">
                  <c:v>43986</c:v>
                </c:pt>
                <c:pt idx="373">
                  <c:v>43987</c:v>
                </c:pt>
                <c:pt idx="374">
                  <c:v>43990</c:v>
                </c:pt>
                <c:pt idx="375">
                  <c:v>43991</c:v>
                </c:pt>
                <c:pt idx="376">
                  <c:v>43992</c:v>
                </c:pt>
                <c:pt idx="377">
                  <c:v>43993</c:v>
                </c:pt>
                <c:pt idx="378">
                  <c:v>43994</c:v>
                </c:pt>
                <c:pt idx="379">
                  <c:v>43997</c:v>
                </c:pt>
                <c:pt idx="380">
                  <c:v>43998</c:v>
                </c:pt>
                <c:pt idx="381">
                  <c:v>43999</c:v>
                </c:pt>
                <c:pt idx="382">
                  <c:v>44000</c:v>
                </c:pt>
                <c:pt idx="383">
                  <c:v>44001</c:v>
                </c:pt>
                <c:pt idx="384">
                  <c:v>44004</c:v>
                </c:pt>
                <c:pt idx="385">
                  <c:v>44005</c:v>
                </c:pt>
                <c:pt idx="386">
                  <c:v>44006</c:v>
                </c:pt>
                <c:pt idx="387">
                  <c:v>44007</c:v>
                </c:pt>
                <c:pt idx="388">
                  <c:v>44008</c:v>
                </c:pt>
                <c:pt idx="389">
                  <c:v>44011</c:v>
                </c:pt>
                <c:pt idx="390">
                  <c:v>44012</c:v>
                </c:pt>
                <c:pt idx="391">
                  <c:v>44013</c:v>
                </c:pt>
                <c:pt idx="392">
                  <c:v>44014</c:v>
                </c:pt>
                <c:pt idx="393">
                  <c:v>44015</c:v>
                </c:pt>
                <c:pt idx="394">
                  <c:v>44018</c:v>
                </c:pt>
                <c:pt idx="395">
                  <c:v>44019</c:v>
                </c:pt>
                <c:pt idx="396">
                  <c:v>44020</c:v>
                </c:pt>
                <c:pt idx="397">
                  <c:v>44021</c:v>
                </c:pt>
                <c:pt idx="398">
                  <c:v>44022</c:v>
                </c:pt>
                <c:pt idx="399">
                  <c:v>44025</c:v>
                </c:pt>
                <c:pt idx="400">
                  <c:v>44026</c:v>
                </c:pt>
                <c:pt idx="401">
                  <c:v>44027</c:v>
                </c:pt>
                <c:pt idx="402">
                  <c:v>44028</c:v>
                </c:pt>
                <c:pt idx="403">
                  <c:v>44029</c:v>
                </c:pt>
                <c:pt idx="404">
                  <c:v>44032</c:v>
                </c:pt>
                <c:pt idx="405">
                  <c:v>44033</c:v>
                </c:pt>
                <c:pt idx="406">
                  <c:v>44034</c:v>
                </c:pt>
                <c:pt idx="407">
                  <c:v>44035</c:v>
                </c:pt>
                <c:pt idx="408">
                  <c:v>44036</c:v>
                </c:pt>
                <c:pt idx="409">
                  <c:v>44039</c:v>
                </c:pt>
                <c:pt idx="410">
                  <c:v>44040</c:v>
                </c:pt>
                <c:pt idx="411">
                  <c:v>44041</c:v>
                </c:pt>
                <c:pt idx="412">
                  <c:v>44042</c:v>
                </c:pt>
                <c:pt idx="413">
                  <c:v>44043</c:v>
                </c:pt>
                <c:pt idx="414">
                  <c:v>44046</c:v>
                </c:pt>
                <c:pt idx="415">
                  <c:v>44047</c:v>
                </c:pt>
                <c:pt idx="416">
                  <c:v>44048</c:v>
                </c:pt>
                <c:pt idx="417">
                  <c:v>44049</c:v>
                </c:pt>
                <c:pt idx="418">
                  <c:v>44050</c:v>
                </c:pt>
                <c:pt idx="419">
                  <c:v>44053</c:v>
                </c:pt>
                <c:pt idx="420">
                  <c:v>44054</c:v>
                </c:pt>
                <c:pt idx="421">
                  <c:v>44055</c:v>
                </c:pt>
                <c:pt idx="422">
                  <c:v>44056</c:v>
                </c:pt>
                <c:pt idx="423">
                  <c:v>44057</c:v>
                </c:pt>
                <c:pt idx="424">
                  <c:v>44060</c:v>
                </c:pt>
                <c:pt idx="425">
                  <c:v>44061</c:v>
                </c:pt>
                <c:pt idx="426">
                  <c:v>44062</c:v>
                </c:pt>
                <c:pt idx="427">
                  <c:v>44063</c:v>
                </c:pt>
                <c:pt idx="428">
                  <c:v>44064</c:v>
                </c:pt>
                <c:pt idx="429">
                  <c:v>44067</c:v>
                </c:pt>
                <c:pt idx="430">
                  <c:v>44068</c:v>
                </c:pt>
                <c:pt idx="431">
                  <c:v>44069</c:v>
                </c:pt>
                <c:pt idx="432">
                  <c:v>44070</c:v>
                </c:pt>
                <c:pt idx="433">
                  <c:v>44071</c:v>
                </c:pt>
                <c:pt idx="434">
                  <c:v>44074</c:v>
                </c:pt>
                <c:pt idx="435">
                  <c:v>44075</c:v>
                </c:pt>
                <c:pt idx="436">
                  <c:v>44076</c:v>
                </c:pt>
                <c:pt idx="437">
                  <c:v>44077</c:v>
                </c:pt>
                <c:pt idx="438">
                  <c:v>44078</c:v>
                </c:pt>
                <c:pt idx="439">
                  <c:v>44081</c:v>
                </c:pt>
                <c:pt idx="440">
                  <c:v>44082</c:v>
                </c:pt>
                <c:pt idx="441">
                  <c:v>44083</c:v>
                </c:pt>
                <c:pt idx="442">
                  <c:v>44084</c:v>
                </c:pt>
                <c:pt idx="443">
                  <c:v>44085</c:v>
                </c:pt>
                <c:pt idx="444">
                  <c:v>44088</c:v>
                </c:pt>
                <c:pt idx="445">
                  <c:v>44089</c:v>
                </c:pt>
                <c:pt idx="446">
                  <c:v>44090</c:v>
                </c:pt>
                <c:pt idx="447">
                  <c:v>44091</c:v>
                </c:pt>
                <c:pt idx="448">
                  <c:v>44092</c:v>
                </c:pt>
                <c:pt idx="449">
                  <c:v>44095</c:v>
                </c:pt>
                <c:pt idx="450">
                  <c:v>44096</c:v>
                </c:pt>
                <c:pt idx="451">
                  <c:v>44097</c:v>
                </c:pt>
                <c:pt idx="452">
                  <c:v>44098</c:v>
                </c:pt>
                <c:pt idx="453">
                  <c:v>44099</c:v>
                </c:pt>
                <c:pt idx="454">
                  <c:v>44102</c:v>
                </c:pt>
                <c:pt idx="455">
                  <c:v>44103</c:v>
                </c:pt>
                <c:pt idx="456">
                  <c:v>44104</c:v>
                </c:pt>
                <c:pt idx="457">
                  <c:v>44105</c:v>
                </c:pt>
                <c:pt idx="458">
                  <c:v>44106</c:v>
                </c:pt>
                <c:pt idx="459">
                  <c:v>44109</c:v>
                </c:pt>
                <c:pt idx="460">
                  <c:v>44110</c:v>
                </c:pt>
                <c:pt idx="461">
                  <c:v>44111</c:v>
                </c:pt>
                <c:pt idx="462">
                  <c:v>44112</c:v>
                </c:pt>
                <c:pt idx="463">
                  <c:v>44113</c:v>
                </c:pt>
                <c:pt idx="464">
                  <c:v>44116</c:v>
                </c:pt>
                <c:pt idx="465">
                  <c:v>44117</c:v>
                </c:pt>
                <c:pt idx="466">
                  <c:v>44118</c:v>
                </c:pt>
                <c:pt idx="467">
                  <c:v>44119</c:v>
                </c:pt>
                <c:pt idx="468">
                  <c:v>44120</c:v>
                </c:pt>
                <c:pt idx="469">
                  <c:v>44123</c:v>
                </c:pt>
                <c:pt idx="470">
                  <c:v>44124</c:v>
                </c:pt>
                <c:pt idx="471">
                  <c:v>44125</c:v>
                </c:pt>
                <c:pt idx="472">
                  <c:v>44126</c:v>
                </c:pt>
                <c:pt idx="473">
                  <c:v>44127</c:v>
                </c:pt>
                <c:pt idx="474">
                  <c:v>44130</c:v>
                </c:pt>
                <c:pt idx="475">
                  <c:v>44131</c:v>
                </c:pt>
                <c:pt idx="476">
                  <c:v>44132</c:v>
                </c:pt>
                <c:pt idx="477">
                  <c:v>44133</c:v>
                </c:pt>
                <c:pt idx="478">
                  <c:v>44134</c:v>
                </c:pt>
                <c:pt idx="479">
                  <c:v>44137</c:v>
                </c:pt>
                <c:pt idx="480">
                  <c:v>44138</c:v>
                </c:pt>
                <c:pt idx="481">
                  <c:v>44139</c:v>
                </c:pt>
                <c:pt idx="482">
                  <c:v>44140</c:v>
                </c:pt>
                <c:pt idx="483">
                  <c:v>44141</c:v>
                </c:pt>
                <c:pt idx="484">
                  <c:v>44144</c:v>
                </c:pt>
                <c:pt idx="485">
                  <c:v>44145</c:v>
                </c:pt>
                <c:pt idx="486">
                  <c:v>44146</c:v>
                </c:pt>
                <c:pt idx="487">
                  <c:v>44147</c:v>
                </c:pt>
                <c:pt idx="488">
                  <c:v>44148</c:v>
                </c:pt>
                <c:pt idx="489">
                  <c:v>44151</c:v>
                </c:pt>
                <c:pt idx="490">
                  <c:v>44152</c:v>
                </c:pt>
                <c:pt idx="491">
                  <c:v>44153</c:v>
                </c:pt>
                <c:pt idx="492">
                  <c:v>44154</c:v>
                </c:pt>
                <c:pt idx="493">
                  <c:v>44155</c:v>
                </c:pt>
                <c:pt idx="494">
                  <c:v>44158</c:v>
                </c:pt>
                <c:pt idx="495">
                  <c:v>44159</c:v>
                </c:pt>
                <c:pt idx="496">
                  <c:v>44160</c:v>
                </c:pt>
                <c:pt idx="497">
                  <c:v>44161</c:v>
                </c:pt>
                <c:pt idx="498">
                  <c:v>44162</c:v>
                </c:pt>
                <c:pt idx="499">
                  <c:v>44165</c:v>
                </c:pt>
                <c:pt idx="500">
                  <c:v>44166</c:v>
                </c:pt>
                <c:pt idx="501">
                  <c:v>44167</c:v>
                </c:pt>
                <c:pt idx="502">
                  <c:v>44168</c:v>
                </c:pt>
                <c:pt idx="503">
                  <c:v>44169</c:v>
                </c:pt>
                <c:pt idx="504">
                  <c:v>44172</c:v>
                </c:pt>
                <c:pt idx="505">
                  <c:v>44173</c:v>
                </c:pt>
                <c:pt idx="506">
                  <c:v>44174</c:v>
                </c:pt>
                <c:pt idx="507">
                  <c:v>44175</c:v>
                </c:pt>
                <c:pt idx="508">
                  <c:v>44176</c:v>
                </c:pt>
                <c:pt idx="509">
                  <c:v>44179</c:v>
                </c:pt>
                <c:pt idx="510">
                  <c:v>44180</c:v>
                </c:pt>
                <c:pt idx="511">
                  <c:v>44181</c:v>
                </c:pt>
                <c:pt idx="512">
                  <c:v>44182</c:v>
                </c:pt>
                <c:pt idx="513">
                  <c:v>44183</c:v>
                </c:pt>
                <c:pt idx="514">
                  <c:v>44186</c:v>
                </c:pt>
                <c:pt idx="515">
                  <c:v>44187</c:v>
                </c:pt>
                <c:pt idx="516">
                  <c:v>44188</c:v>
                </c:pt>
                <c:pt idx="517">
                  <c:v>44189</c:v>
                </c:pt>
                <c:pt idx="518">
                  <c:v>44190</c:v>
                </c:pt>
                <c:pt idx="519">
                  <c:v>44193</c:v>
                </c:pt>
                <c:pt idx="520">
                  <c:v>44194</c:v>
                </c:pt>
                <c:pt idx="521">
                  <c:v>44195</c:v>
                </c:pt>
                <c:pt idx="522">
                  <c:v>44196</c:v>
                </c:pt>
                <c:pt idx="523">
                  <c:v>44197</c:v>
                </c:pt>
                <c:pt idx="524">
                  <c:v>44200</c:v>
                </c:pt>
                <c:pt idx="525">
                  <c:v>44201</c:v>
                </c:pt>
                <c:pt idx="526">
                  <c:v>44202</c:v>
                </c:pt>
                <c:pt idx="527">
                  <c:v>44203</c:v>
                </c:pt>
                <c:pt idx="528">
                  <c:v>44204</c:v>
                </c:pt>
                <c:pt idx="529">
                  <c:v>44207</c:v>
                </c:pt>
                <c:pt idx="530">
                  <c:v>44208</c:v>
                </c:pt>
                <c:pt idx="531">
                  <c:v>44209</c:v>
                </c:pt>
                <c:pt idx="532">
                  <c:v>44210</c:v>
                </c:pt>
                <c:pt idx="533">
                  <c:v>44211</c:v>
                </c:pt>
                <c:pt idx="534">
                  <c:v>44214</c:v>
                </c:pt>
                <c:pt idx="535">
                  <c:v>44215</c:v>
                </c:pt>
                <c:pt idx="536">
                  <c:v>44216</c:v>
                </c:pt>
                <c:pt idx="537">
                  <c:v>44217</c:v>
                </c:pt>
                <c:pt idx="538">
                  <c:v>44218</c:v>
                </c:pt>
                <c:pt idx="539">
                  <c:v>44221</c:v>
                </c:pt>
                <c:pt idx="540">
                  <c:v>44222</c:v>
                </c:pt>
                <c:pt idx="541">
                  <c:v>44223</c:v>
                </c:pt>
                <c:pt idx="542">
                  <c:v>44224</c:v>
                </c:pt>
                <c:pt idx="543">
                  <c:v>44225</c:v>
                </c:pt>
                <c:pt idx="544">
                  <c:v>44228</c:v>
                </c:pt>
                <c:pt idx="545">
                  <c:v>44229</c:v>
                </c:pt>
                <c:pt idx="546">
                  <c:v>44230</c:v>
                </c:pt>
                <c:pt idx="547">
                  <c:v>44231</c:v>
                </c:pt>
                <c:pt idx="548">
                  <c:v>44232</c:v>
                </c:pt>
                <c:pt idx="549">
                  <c:v>44235</c:v>
                </c:pt>
                <c:pt idx="550">
                  <c:v>44236</c:v>
                </c:pt>
                <c:pt idx="551">
                  <c:v>44237</c:v>
                </c:pt>
                <c:pt idx="552">
                  <c:v>44238</c:v>
                </c:pt>
                <c:pt idx="553">
                  <c:v>44239</c:v>
                </c:pt>
                <c:pt idx="554">
                  <c:v>44242</c:v>
                </c:pt>
                <c:pt idx="555">
                  <c:v>44243</c:v>
                </c:pt>
                <c:pt idx="556">
                  <c:v>44244</c:v>
                </c:pt>
                <c:pt idx="557">
                  <c:v>44245</c:v>
                </c:pt>
                <c:pt idx="558">
                  <c:v>44246</c:v>
                </c:pt>
                <c:pt idx="559">
                  <c:v>44249</c:v>
                </c:pt>
                <c:pt idx="560">
                  <c:v>44250</c:v>
                </c:pt>
                <c:pt idx="561">
                  <c:v>44251</c:v>
                </c:pt>
                <c:pt idx="562">
                  <c:v>44252</c:v>
                </c:pt>
                <c:pt idx="563">
                  <c:v>44253</c:v>
                </c:pt>
                <c:pt idx="564">
                  <c:v>44256</c:v>
                </c:pt>
                <c:pt idx="565">
                  <c:v>44257</c:v>
                </c:pt>
                <c:pt idx="566">
                  <c:v>44258</c:v>
                </c:pt>
                <c:pt idx="567">
                  <c:v>44259</c:v>
                </c:pt>
                <c:pt idx="568">
                  <c:v>44260</c:v>
                </c:pt>
                <c:pt idx="569">
                  <c:v>44263</c:v>
                </c:pt>
                <c:pt idx="570">
                  <c:v>44264</c:v>
                </c:pt>
                <c:pt idx="571">
                  <c:v>44265</c:v>
                </c:pt>
                <c:pt idx="572">
                  <c:v>44266</c:v>
                </c:pt>
                <c:pt idx="573">
                  <c:v>44267</c:v>
                </c:pt>
                <c:pt idx="574">
                  <c:v>44270</c:v>
                </c:pt>
                <c:pt idx="575">
                  <c:v>44271</c:v>
                </c:pt>
                <c:pt idx="576">
                  <c:v>44272</c:v>
                </c:pt>
                <c:pt idx="577">
                  <c:v>44273</c:v>
                </c:pt>
                <c:pt idx="578">
                  <c:v>44274</c:v>
                </c:pt>
                <c:pt idx="579">
                  <c:v>44277</c:v>
                </c:pt>
                <c:pt idx="580">
                  <c:v>44278</c:v>
                </c:pt>
                <c:pt idx="581">
                  <c:v>44279</c:v>
                </c:pt>
                <c:pt idx="582">
                  <c:v>44280</c:v>
                </c:pt>
                <c:pt idx="583">
                  <c:v>44281</c:v>
                </c:pt>
                <c:pt idx="584">
                  <c:v>44284</c:v>
                </c:pt>
                <c:pt idx="585">
                  <c:v>44285</c:v>
                </c:pt>
                <c:pt idx="586">
                  <c:v>44286</c:v>
                </c:pt>
                <c:pt idx="587">
                  <c:v>44287</c:v>
                </c:pt>
                <c:pt idx="588">
                  <c:v>44288</c:v>
                </c:pt>
                <c:pt idx="589">
                  <c:v>44291</c:v>
                </c:pt>
                <c:pt idx="590">
                  <c:v>44292</c:v>
                </c:pt>
                <c:pt idx="591">
                  <c:v>44293</c:v>
                </c:pt>
                <c:pt idx="592">
                  <c:v>44294</c:v>
                </c:pt>
                <c:pt idx="593">
                  <c:v>44295</c:v>
                </c:pt>
                <c:pt idx="594">
                  <c:v>44298</c:v>
                </c:pt>
                <c:pt idx="595">
                  <c:v>44299</c:v>
                </c:pt>
                <c:pt idx="596">
                  <c:v>44300</c:v>
                </c:pt>
                <c:pt idx="597">
                  <c:v>44301</c:v>
                </c:pt>
                <c:pt idx="598">
                  <c:v>44302</c:v>
                </c:pt>
                <c:pt idx="599">
                  <c:v>44305</c:v>
                </c:pt>
                <c:pt idx="600">
                  <c:v>44306</c:v>
                </c:pt>
                <c:pt idx="601">
                  <c:v>44307</c:v>
                </c:pt>
                <c:pt idx="602">
                  <c:v>44308</c:v>
                </c:pt>
                <c:pt idx="603">
                  <c:v>44309</c:v>
                </c:pt>
                <c:pt idx="604">
                  <c:v>44312</c:v>
                </c:pt>
                <c:pt idx="605">
                  <c:v>44313</c:v>
                </c:pt>
                <c:pt idx="606">
                  <c:v>44314</c:v>
                </c:pt>
                <c:pt idx="607">
                  <c:v>44315</c:v>
                </c:pt>
                <c:pt idx="608">
                  <c:v>44316</c:v>
                </c:pt>
                <c:pt idx="609">
                  <c:v>44319</c:v>
                </c:pt>
                <c:pt idx="610">
                  <c:v>44320</c:v>
                </c:pt>
                <c:pt idx="611">
                  <c:v>44321</c:v>
                </c:pt>
                <c:pt idx="612">
                  <c:v>44322</c:v>
                </c:pt>
                <c:pt idx="613">
                  <c:v>44323</c:v>
                </c:pt>
                <c:pt idx="614">
                  <c:v>44326</c:v>
                </c:pt>
                <c:pt idx="615">
                  <c:v>44327</c:v>
                </c:pt>
                <c:pt idx="616">
                  <c:v>44328</c:v>
                </c:pt>
                <c:pt idx="617">
                  <c:v>44329</c:v>
                </c:pt>
                <c:pt idx="618">
                  <c:v>44330</c:v>
                </c:pt>
                <c:pt idx="619">
                  <c:v>44333</c:v>
                </c:pt>
                <c:pt idx="620">
                  <c:v>44334</c:v>
                </c:pt>
                <c:pt idx="621">
                  <c:v>44335</c:v>
                </c:pt>
                <c:pt idx="622">
                  <c:v>44336</c:v>
                </c:pt>
                <c:pt idx="623">
                  <c:v>44337</c:v>
                </c:pt>
                <c:pt idx="624">
                  <c:v>44340</c:v>
                </c:pt>
                <c:pt idx="625">
                  <c:v>44341</c:v>
                </c:pt>
                <c:pt idx="626">
                  <c:v>44342</c:v>
                </c:pt>
                <c:pt idx="627">
                  <c:v>44343</c:v>
                </c:pt>
                <c:pt idx="628">
                  <c:v>44344</c:v>
                </c:pt>
                <c:pt idx="629">
                  <c:v>44347</c:v>
                </c:pt>
                <c:pt idx="630">
                  <c:v>44348</c:v>
                </c:pt>
                <c:pt idx="631">
                  <c:v>44349</c:v>
                </c:pt>
                <c:pt idx="632">
                  <c:v>44350</c:v>
                </c:pt>
                <c:pt idx="633">
                  <c:v>44351</c:v>
                </c:pt>
                <c:pt idx="634">
                  <c:v>44354</c:v>
                </c:pt>
                <c:pt idx="635">
                  <c:v>44355</c:v>
                </c:pt>
                <c:pt idx="636">
                  <c:v>44356</c:v>
                </c:pt>
                <c:pt idx="637">
                  <c:v>44357</c:v>
                </c:pt>
                <c:pt idx="638">
                  <c:v>44358</c:v>
                </c:pt>
                <c:pt idx="639">
                  <c:v>44361</c:v>
                </c:pt>
                <c:pt idx="640">
                  <c:v>44362</c:v>
                </c:pt>
                <c:pt idx="641">
                  <c:v>44363</c:v>
                </c:pt>
                <c:pt idx="642">
                  <c:v>44364</c:v>
                </c:pt>
                <c:pt idx="643">
                  <c:v>44365</c:v>
                </c:pt>
                <c:pt idx="644">
                  <c:v>44368</c:v>
                </c:pt>
                <c:pt idx="645">
                  <c:v>44369</c:v>
                </c:pt>
                <c:pt idx="646">
                  <c:v>44370</c:v>
                </c:pt>
                <c:pt idx="647">
                  <c:v>44371</c:v>
                </c:pt>
                <c:pt idx="648">
                  <c:v>44372</c:v>
                </c:pt>
                <c:pt idx="649">
                  <c:v>44375</c:v>
                </c:pt>
                <c:pt idx="650">
                  <c:v>44376</c:v>
                </c:pt>
                <c:pt idx="651">
                  <c:v>44377</c:v>
                </c:pt>
                <c:pt idx="652">
                  <c:v>44378</c:v>
                </c:pt>
                <c:pt idx="653">
                  <c:v>44379</c:v>
                </c:pt>
                <c:pt idx="654">
                  <c:v>44382</c:v>
                </c:pt>
                <c:pt idx="655">
                  <c:v>44383</c:v>
                </c:pt>
                <c:pt idx="656">
                  <c:v>44384</c:v>
                </c:pt>
                <c:pt idx="657">
                  <c:v>44385</c:v>
                </c:pt>
                <c:pt idx="658">
                  <c:v>44386</c:v>
                </c:pt>
                <c:pt idx="659">
                  <c:v>44389</c:v>
                </c:pt>
                <c:pt idx="660">
                  <c:v>44390</c:v>
                </c:pt>
                <c:pt idx="661">
                  <c:v>44391</c:v>
                </c:pt>
                <c:pt idx="662">
                  <c:v>44392</c:v>
                </c:pt>
                <c:pt idx="663">
                  <c:v>44393</c:v>
                </c:pt>
                <c:pt idx="664">
                  <c:v>44396</c:v>
                </c:pt>
                <c:pt idx="665">
                  <c:v>44397</c:v>
                </c:pt>
                <c:pt idx="666">
                  <c:v>44398</c:v>
                </c:pt>
                <c:pt idx="667">
                  <c:v>44399</c:v>
                </c:pt>
                <c:pt idx="668">
                  <c:v>44400</c:v>
                </c:pt>
                <c:pt idx="669">
                  <c:v>44403</c:v>
                </c:pt>
                <c:pt idx="670">
                  <c:v>44404</c:v>
                </c:pt>
                <c:pt idx="671">
                  <c:v>44405</c:v>
                </c:pt>
                <c:pt idx="672">
                  <c:v>44406</c:v>
                </c:pt>
                <c:pt idx="673">
                  <c:v>44407</c:v>
                </c:pt>
                <c:pt idx="674">
                  <c:v>44410</c:v>
                </c:pt>
                <c:pt idx="675">
                  <c:v>44411</c:v>
                </c:pt>
                <c:pt idx="676">
                  <c:v>44412</c:v>
                </c:pt>
                <c:pt idx="677">
                  <c:v>44413</c:v>
                </c:pt>
                <c:pt idx="678">
                  <c:v>44414</c:v>
                </c:pt>
                <c:pt idx="679">
                  <c:v>44417</c:v>
                </c:pt>
                <c:pt idx="680">
                  <c:v>44418</c:v>
                </c:pt>
                <c:pt idx="681">
                  <c:v>44419</c:v>
                </c:pt>
                <c:pt idx="682">
                  <c:v>44420</c:v>
                </c:pt>
                <c:pt idx="683">
                  <c:v>44421</c:v>
                </c:pt>
                <c:pt idx="684">
                  <c:v>44424</c:v>
                </c:pt>
                <c:pt idx="685">
                  <c:v>44425</c:v>
                </c:pt>
                <c:pt idx="686">
                  <c:v>44426</c:v>
                </c:pt>
                <c:pt idx="687">
                  <c:v>44427</c:v>
                </c:pt>
                <c:pt idx="688">
                  <c:v>44428</c:v>
                </c:pt>
                <c:pt idx="689">
                  <c:v>44431</c:v>
                </c:pt>
                <c:pt idx="690">
                  <c:v>44432</c:v>
                </c:pt>
                <c:pt idx="691">
                  <c:v>44433</c:v>
                </c:pt>
                <c:pt idx="692">
                  <c:v>44434</c:v>
                </c:pt>
                <c:pt idx="693">
                  <c:v>44435</c:v>
                </c:pt>
                <c:pt idx="694">
                  <c:v>44438</c:v>
                </c:pt>
                <c:pt idx="695">
                  <c:v>44439</c:v>
                </c:pt>
                <c:pt idx="696">
                  <c:v>44440</c:v>
                </c:pt>
                <c:pt idx="697">
                  <c:v>44441</c:v>
                </c:pt>
                <c:pt idx="698">
                  <c:v>44442</c:v>
                </c:pt>
                <c:pt idx="699">
                  <c:v>44445</c:v>
                </c:pt>
                <c:pt idx="700">
                  <c:v>44446</c:v>
                </c:pt>
                <c:pt idx="701">
                  <c:v>44447</c:v>
                </c:pt>
                <c:pt idx="702">
                  <c:v>44448</c:v>
                </c:pt>
                <c:pt idx="703">
                  <c:v>44449</c:v>
                </c:pt>
                <c:pt idx="704">
                  <c:v>44452</c:v>
                </c:pt>
                <c:pt idx="705">
                  <c:v>44453</c:v>
                </c:pt>
                <c:pt idx="706">
                  <c:v>44454</c:v>
                </c:pt>
                <c:pt idx="707">
                  <c:v>44455</c:v>
                </c:pt>
                <c:pt idx="708">
                  <c:v>44456</c:v>
                </c:pt>
                <c:pt idx="709">
                  <c:v>44459</c:v>
                </c:pt>
                <c:pt idx="710">
                  <c:v>44460</c:v>
                </c:pt>
                <c:pt idx="711">
                  <c:v>44461</c:v>
                </c:pt>
                <c:pt idx="712">
                  <c:v>44462</c:v>
                </c:pt>
                <c:pt idx="713">
                  <c:v>44463</c:v>
                </c:pt>
                <c:pt idx="714">
                  <c:v>44466</c:v>
                </c:pt>
                <c:pt idx="715">
                  <c:v>44467</c:v>
                </c:pt>
                <c:pt idx="716">
                  <c:v>44468</c:v>
                </c:pt>
                <c:pt idx="717">
                  <c:v>44469</c:v>
                </c:pt>
                <c:pt idx="718">
                  <c:v>44470</c:v>
                </c:pt>
                <c:pt idx="719">
                  <c:v>44473</c:v>
                </c:pt>
                <c:pt idx="720">
                  <c:v>44474</c:v>
                </c:pt>
                <c:pt idx="721">
                  <c:v>44475</c:v>
                </c:pt>
                <c:pt idx="722">
                  <c:v>44476</c:v>
                </c:pt>
                <c:pt idx="723">
                  <c:v>44477</c:v>
                </c:pt>
                <c:pt idx="724">
                  <c:v>44480</c:v>
                </c:pt>
                <c:pt idx="725">
                  <c:v>44481</c:v>
                </c:pt>
                <c:pt idx="726">
                  <c:v>44482</c:v>
                </c:pt>
                <c:pt idx="727">
                  <c:v>44483</c:v>
                </c:pt>
                <c:pt idx="728">
                  <c:v>44484</c:v>
                </c:pt>
                <c:pt idx="729">
                  <c:v>44487</c:v>
                </c:pt>
                <c:pt idx="730">
                  <c:v>44488</c:v>
                </c:pt>
                <c:pt idx="731">
                  <c:v>44489</c:v>
                </c:pt>
                <c:pt idx="732">
                  <c:v>44490</c:v>
                </c:pt>
                <c:pt idx="733">
                  <c:v>44491</c:v>
                </c:pt>
                <c:pt idx="734">
                  <c:v>44494</c:v>
                </c:pt>
                <c:pt idx="735">
                  <c:v>44495</c:v>
                </c:pt>
                <c:pt idx="736">
                  <c:v>44496</c:v>
                </c:pt>
                <c:pt idx="737">
                  <c:v>44497</c:v>
                </c:pt>
                <c:pt idx="738">
                  <c:v>44498</c:v>
                </c:pt>
                <c:pt idx="739">
                  <c:v>44501</c:v>
                </c:pt>
                <c:pt idx="740">
                  <c:v>44502</c:v>
                </c:pt>
                <c:pt idx="741">
                  <c:v>44503</c:v>
                </c:pt>
                <c:pt idx="742">
                  <c:v>44504</c:v>
                </c:pt>
                <c:pt idx="743">
                  <c:v>44505</c:v>
                </c:pt>
                <c:pt idx="744">
                  <c:v>44508</c:v>
                </c:pt>
                <c:pt idx="745">
                  <c:v>44509</c:v>
                </c:pt>
                <c:pt idx="746">
                  <c:v>44510</c:v>
                </c:pt>
                <c:pt idx="747">
                  <c:v>44511</c:v>
                </c:pt>
                <c:pt idx="748">
                  <c:v>44512</c:v>
                </c:pt>
                <c:pt idx="749">
                  <c:v>44515</c:v>
                </c:pt>
                <c:pt idx="750">
                  <c:v>44516</c:v>
                </c:pt>
                <c:pt idx="751">
                  <c:v>44517</c:v>
                </c:pt>
                <c:pt idx="752">
                  <c:v>44518</c:v>
                </c:pt>
                <c:pt idx="753">
                  <c:v>44519</c:v>
                </c:pt>
                <c:pt idx="754">
                  <c:v>44522</c:v>
                </c:pt>
                <c:pt idx="755">
                  <c:v>44523</c:v>
                </c:pt>
                <c:pt idx="756">
                  <c:v>44524</c:v>
                </c:pt>
                <c:pt idx="757">
                  <c:v>44525</c:v>
                </c:pt>
                <c:pt idx="758">
                  <c:v>44526</c:v>
                </c:pt>
                <c:pt idx="759">
                  <c:v>44529</c:v>
                </c:pt>
                <c:pt idx="760">
                  <c:v>44530</c:v>
                </c:pt>
                <c:pt idx="761">
                  <c:v>44531</c:v>
                </c:pt>
                <c:pt idx="762">
                  <c:v>44532</c:v>
                </c:pt>
                <c:pt idx="763">
                  <c:v>44533</c:v>
                </c:pt>
                <c:pt idx="764">
                  <c:v>44536</c:v>
                </c:pt>
                <c:pt idx="765">
                  <c:v>44537</c:v>
                </c:pt>
                <c:pt idx="766">
                  <c:v>44538</c:v>
                </c:pt>
                <c:pt idx="767">
                  <c:v>44539</c:v>
                </c:pt>
                <c:pt idx="768">
                  <c:v>44540</c:v>
                </c:pt>
                <c:pt idx="769">
                  <c:v>44543</c:v>
                </c:pt>
                <c:pt idx="770">
                  <c:v>44544</c:v>
                </c:pt>
                <c:pt idx="771">
                  <c:v>44545</c:v>
                </c:pt>
                <c:pt idx="772">
                  <c:v>44546</c:v>
                </c:pt>
                <c:pt idx="773">
                  <c:v>44547</c:v>
                </c:pt>
                <c:pt idx="774">
                  <c:v>44550</c:v>
                </c:pt>
                <c:pt idx="775">
                  <c:v>44551</c:v>
                </c:pt>
                <c:pt idx="776">
                  <c:v>44552</c:v>
                </c:pt>
                <c:pt idx="777">
                  <c:v>44553</c:v>
                </c:pt>
                <c:pt idx="778">
                  <c:v>44554</c:v>
                </c:pt>
                <c:pt idx="779">
                  <c:v>44557</c:v>
                </c:pt>
                <c:pt idx="780">
                  <c:v>44558</c:v>
                </c:pt>
                <c:pt idx="781">
                  <c:v>44559</c:v>
                </c:pt>
                <c:pt idx="782">
                  <c:v>44560</c:v>
                </c:pt>
                <c:pt idx="783">
                  <c:v>44561</c:v>
                </c:pt>
                <c:pt idx="784">
                  <c:v>44564</c:v>
                </c:pt>
                <c:pt idx="785">
                  <c:v>44565</c:v>
                </c:pt>
                <c:pt idx="786">
                  <c:v>44566</c:v>
                </c:pt>
                <c:pt idx="787">
                  <c:v>44567</c:v>
                </c:pt>
                <c:pt idx="788">
                  <c:v>44568</c:v>
                </c:pt>
                <c:pt idx="789">
                  <c:v>44571</c:v>
                </c:pt>
                <c:pt idx="790">
                  <c:v>44572</c:v>
                </c:pt>
                <c:pt idx="791">
                  <c:v>44573</c:v>
                </c:pt>
                <c:pt idx="792">
                  <c:v>44574</c:v>
                </c:pt>
                <c:pt idx="793">
                  <c:v>44575</c:v>
                </c:pt>
                <c:pt idx="794">
                  <c:v>44578</c:v>
                </c:pt>
                <c:pt idx="795">
                  <c:v>44579</c:v>
                </c:pt>
                <c:pt idx="796">
                  <c:v>44580</c:v>
                </c:pt>
                <c:pt idx="797">
                  <c:v>44581</c:v>
                </c:pt>
                <c:pt idx="798">
                  <c:v>44582</c:v>
                </c:pt>
                <c:pt idx="799">
                  <c:v>44585</c:v>
                </c:pt>
                <c:pt idx="800">
                  <c:v>44586</c:v>
                </c:pt>
                <c:pt idx="801">
                  <c:v>44587</c:v>
                </c:pt>
                <c:pt idx="802">
                  <c:v>44588</c:v>
                </c:pt>
                <c:pt idx="803">
                  <c:v>44589</c:v>
                </c:pt>
                <c:pt idx="804">
                  <c:v>44592</c:v>
                </c:pt>
                <c:pt idx="805">
                  <c:v>44593</c:v>
                </c:pt>
                <c:pt idx="806">
                  <c:v>44594</c:v>
                </c:pt>
                <c:pt idx="807">
                  <c:v>44595</c:v>
                </c:pt>
                <c:pt idx="808">
                  <c:v>44596</c:v>
                </c:pt>
                <c:pt idx="809">
                  <c:v>44599</c:v>
                </c:pt>
                <c:pt idx="810">
                  <c:v>44600</c:v>
                </c:pt>
                <c:pt idx="811">
                  <c:v>44601</c:v>
                </c:pt>
                <c:pt idx="812">
                  <c:v>44602</c:v>
                </c:pt>
                <c:pt idx="813">
                  <c:v>44603</c:v>
                </c:pt>
                <c:pt idx="814">
                  <c:v>44606</c:v>
                </c:pt>
                <c:pt idx="815">
                  <c:v>44607</c:v>
                </c:pt>
                <c:pt idx="816">
                  <c:v>44608</c:v>
                </c:pt>
                <c:pt idx="817">
                  <c:v>44609</c:v>
                </c:pt>
                <c:pt idx="818">
                  <c:v>44610</c:v>
                </c:pt>
                <c:pt idx="819">
                  <c:v>44613</c:v>
                </c:pt>
                <c:pt idx="820">
                  <c:v>44614</c:v>
                </c:pt>
                <c:pt idx="821">
                  <c:v>44615</c:v>
                </c:pt>
                <c:pt idx="822">
                  <c:v>44616</c:v>
                </c:pt>
                <c:pt idx="823">
                  <c:v>44617</c:v>
                </c:pt>
                <c:pt idx="824">
                  <c:v>44620</c:v>
                </c:pt>
                <c:pt idx="825">
                  <c:v>44621</c:v>
                </c:pt>
                <c:pt idx="826">
                  <c:v>44622</c:v>
                </c:pt>
                <c:pt idx="827">
                  <c:v>44623</c:v>
                </c:pt>
                <c:pt idx="828">
                  <c:v>44624</c:v>
                </c:pt>
                <c:pt idx="829">
                  <c:v>44627</c:v>
                </c:pt>
                <c:pt idx="830">
                  <c:v>44628</c:v>
                </c:pt>
                <c:pt idx="831">
                  <c:v>44629</c:v>
                </c:pt>
                <c:pt idx="832">
                  <c:v>44630</c:v>
                </c:pt>
                <c:pt idx="833">
                  <c:v>44631</c:v>
                </c:pt>
                <c:pt idx="834">
                  <c:v>44634</c:v>
                </c:pt>
                <c:pt idx="835">
                  <c:v>44635</c:v>
                </c:pt>
                <c:pt idx="836">
                  <c:v>44636</c:v>
                </c:pt>
                <c:pt idx="837">
                  <c:v>44637</c:v>
                </c:pt>
                <c:pt idx="838">
                  <c:v>44638</c:v>
                </c:pt>
                <c:pt idx="839">
                  <c:v>44641</c:v>
                </c:pt>
                <c:pt idx="840">
                  <c:v>44642</c:v>
                </c:pt>
                <c:pt idx="841">
                  <c:v>44643</c:v>
                </c:pt>
                <c:pt idx="842">
                  <c:v>44644</c:v>
                </c:pt>
                <c:pt idx="843">
                  <c:v>44645</c:v>
                </c:pt>
                <c:pt idx="844">
                  <c:v>44648</c:v>
                </c:pt>
                <c:pt idx="845">
                  <c:v>44649</c:v>
                </c:pt>
                <c:pt idx="846">
                  <c:v>44650</c:v>
                </c:pt>
                <c:pt idx="847">
                  <c:v>44651</c:v>
                </c:pt>
                <c:pt idx="848">
                  <c:v>44652</c:v>
                </c:pt>
                <c:pt idx="849">
                  <c:v>44655</c:v>
                </c:pt>
                <c:pt idx="850">
                  <c:v>44656</c:v>
                </c:pt>
                <c:pt idx="851">
                  <c:v>44657</c:v>
                </c:pt>
                <c:pt idx="852">
                  <c:v>44658</c:v>
                </c:pt>
                <c:pt idx="853">
                  <c:v>44659</c:v>
                </c:pt>
                <c:pt idx="854">
                  <c:v>44662</c:v>
                </c:pt>
                <c:pt idx="855">
                  <c:v>44663</c:v>
                </c:pt>
                <c:pt idx="856">
                  <c:v>44664</c:v>
                </c:pt>
                <c:pt idx="857">
                  <c:v>44665</c:v>
                </c:pt>
                <c:pt idx="858">
                  <c:v>44666</c:v>
                </c:pt>
                <c:pt idx="859">
                  <c:v>44669</c:v>
                </c:pt>
                <c:pt idx="860">
                  <c:v>44670</c:v>
                </c:pt>
                <c:pt idx="861">
                  <c:v>44671</c:v>
                </c:pt>
                <c:pt idx="862">
                  <c:v>44672</c:v>
                </c:pt>
                <c:pt idx="863">
                  <c:v>44673</c:v>
                </c:pt>
                <c:pt idx="864">
                  <c:v>44676</c:v>
                </c:pt>
                <c:pt idx="865">
                  <c:v>44677</c:v>
                </c:pt>
                <c:pt idx="866">
                  <c:v>44678</c:v>
                </c:pt>
                <c:pt idx="867">
                  <c:v>44679</c:v>
                </c:pt>
                <c:pt idx="868">
                  <c:v>44680</c:v>
                </c:pt>
                <c:pt idx="869">
                  <c:v>44683</c:v>
                </c:pt>
                <c:pt idx="870">
                  <c:v>44684</c:v>
                </c:pt>
                <c:pt idx="871">
                  <c:v>44685</c:v>
                </c:pt>
                <c:pt idx="872">
                  <c:v>44686</c:v>
                </c:pt>
              </c:numCache>
            </c:numRef>
          </c:cat>
          <c:val>
            <c:numRef>
              <c:f>Gráfico!$K$2351:$K$3223</c:f>
              <c:numCache>
                <c:formatCode>0.0</c:formatCode>
                <c:ptCount val="873"/>
                <c:pt idx="0">
                  <c:v>100</c:v>
                </c:pt>
                <c:pt idx="1">
                  <c:v>101.59952606635071</c:v>
                </c:pt>
                <c:pt idx="2">
                  <c:v>102.01421800947868</c:v>
                </c:pt>
                <c:pt idx="3">
                  <c:v>103.08056872037915</c:v>
                </c:pt>
                <c:pt idx="4">
                  <c:v>103.64336492890996</c:v>
                </c:pt>
                <c:pt idx="5">
                  <c:v>102.96208530805687</c:v>
                </c:pt>
                <c:pt idx="6">
                  <c:v>103.61374407582937</c:v>
                </c:pt>
                <c:pt idx="7">
                  <c:v>101.59952606635071</c:v>
                </c:pt>
                <c:pt idx="8">
                  <c:v>101.95497630331754</c:v>
                </c:pt>
                <c:pt idx="9">
                  <c:v>101.18483412322274</c:v>
                </c:pt>
                <c:pt idx="10">
                  <c:v>100.35545023696685</c:v>
                </c:pt>
                <c:pt idx="11">
                  <c:v>100.23696682464457</c:v>
                </c:pt>
                <c:pt idx="12">
                  <c:v>102.10308056872037</c:v>
                </c:pt>
                <c:pt idx="13">
                  <c:v>102.90284360189574</c:v>
                </c:pt>
                <c:pt idx="14">
                  <c:v>102.90284360189574</c:v>
                </c:pt>
                <c:pt idx="15">
                  <c:v>102.2808056872038</c:v>
                </c:pt>
                <c:pt idx="16">
                  <c:v>102.66587677725117</c:v>
                </c:pt>
                <c:pt idx="17">
                  <c:v>102.78436018957346</c:v>
                </c:pt>
                <c:pt idx="18">
                  <c:v>103.85071090047393</c:v>
                </c:pt>
                <c:pt idx="19">
                  <c:v>103.93957345971565</c:v>
                </c:pt>
                <c:pt idx="20">
                  <c:v>103.13981042654028</c:v>
                </c:pt>
                <c:pt idx="21">
                  <c:v>103.37677725118482</c:v>
                </c:pt>
                <c:pt idx="22">
                  <c:v>102.66587677725116</c:v>
                </c:pt>
                <c:pt idx="23">
                  <c:v>103.13981042654027</c:v>
                </c:pt>
                <c:pt idx="24">
                  <c:v>103.6729857819905</c:v>
                </c:pt>
                <c:pt idx="25">
                  <c:v>103.55450236966824</c:v>
                </c:pt>
                <c:pt idx="26">
                  <c:v>103.79146919431278</c:v>
                </c:pt>
                <c:pt idx="27">
                  <c:v>102.7251184834123</c:v>
                </c:pt>
                <c:pt idx="28">
                  <c:v>102.96208530805684</c:v>
                </c:pt>
                <c:pt idx="29">
                  <c:v>101.7772511848341</c:v>
                </c:pt>
                <c:pt idx="30">
                  <c:v>103.19905213270141</c:v>
                </c:pt>
                <c:pt idx="31">
                  <c:v>103.19905213270141</c:v>
                </c:pt>
                <c:pt idx="32">
                  <c:v>101.59952606635069</c:v>
                </c:pt>
                <c:pt idx="33">
                  <c:v>102.01421800947865</c:v>
                </c:pt>
                <c:pt idx="34">
                  <c:v>102.01421800947865</c:v>
                </c:pt>
                <c:pt idx="35">
                  <c:v>101.30331753554502</c:v>
                </c:pt>
                <c:pt idx="36">
                  <c:v>101.54028436018957</c:v>
                </c:pt>
                <c:pt idx="37">
                  <c:v>102.48815165876778</c:v>
                </c:pt>
                <c:pt idx="38">
                  <c:v>102.3696682464455</c:v>
                </c:pt>
                <c:pt idx="39">
                  <c:v>102.57701421800948</c:v>
                </c:pt>
                <c:pt idx="40">
                  <c:v>101.95497630331754</c:v>
                </c:pt>
                <c:pt idx="41">
                  <c:v>101.89573459715639</c:v>
                </c:pt>
                <c:pt idx="42">
                  <c:v>101.18483412322273</c:v>
                </c:pt>
                <c:pt idx="43">
                  <c:v>101.30331753554502</c:v>
                </c:pt>
                <c:pt idx="44">
                  <c:v>102.13270142180092</c:v>
                </c:pt>
                <c:pt idx="45">
                  <c:v>102.25118483412321</c:v>
                </c:pt>
                <c:pt idx="46">
                  <c:v>100.8293838862559</c:v>
                </c:pt>
                <c:pt idx="47">
                  <c:v>100.94786729857817</c:v>
                </c:pt>
                <c:pt idx="48">
                  <c:v>100.11848341232225</c:v>
                </c:pt>
                <c:pt idx="49">
                  <c:v>100.11848341232225</c:v>
                </c:pt>
                <c:pt idx="50">
                  <c:v>100.94786729857817</c:v>
                </c:pt>
                <c:pt idx="51">
                  <c:v>101.42180094786728</c:v>
                </c:pt>
                <c:pt idx="52">
                  <c:v>101.06635071090045</c:v>
                </c:pt>
                <c:pt idx="53">
                  <c:v>101.65876777251184</c:v>
                </c:pt>
                <c:pt idx="54">
                  <c:v>101.33293838862559</c:v>
                </c:pt>
                <c:pt idx="55">
                  <c:v>101.06635071090045</c:v>
                </c:pt>
                <c:pt idx="56">
                  <c:v>101.30331753554502</c:v>
                </c:pt>
                <c:pt idx="57">
                  <c:v>101.89573459715638</c:v>
                </c:pt>
                <c:pt idx="58">
                  <c:v>101.7772511848341</c:v>
                </c:pt>
                <c:pt idx="59">
                  <c:v>102.01421800947864</c:v>
                </c:pt>
                <c:pt idx="60">
                  <c:v>101.42180094786728</c:v>
                </c:pt>
                <c:pt idx="61">
                  <c:v>99.881516587677709</c:v>
                </c:pt>
                <c:pt idx="62">
                  <c:v>100.11848341232225</c:v>
                </c:pt>
                <c:pt idx="63">
                  <c:v>99.407582938388614</c:v>
                </c:pt>
                <c:pt idx="64">
                  <c:v>101.06635071090045</c:v>
                </c:pt>
                <c:pt idx="65">
                  <c:v>101.59952606635069</c:v>
                </c:pt>
                <c:pt idx="66">
                  <c:v>101.45142180094786</c:v>
                </c:pt>
                <c:pt idx="67">
                  <c:v>102.36966824644549</c:v>
                </c:pt>
                <c:pt idx="68">
                  <c:v>101.48104265402841</c:v>
                </c:pt>
                <c:pt idx="69">
                  <c:v>101.48104265402841</c:v>
                </c:pt>
                <c:pt idx="70">
                  <c:v>101.48104265402841</c:v>
                </c:pt>
                <c:pt idx="71">
                  <c:v>101.83649289099525</c:v>
                </c:pt>
                <c:pt idx="72">
                  <c:v>101.03672985781988</c:v>
                </c:pt>
                <c:pt idx="73">
                  <c:v>101.00710900473931</c:v>
                </c:pt>
                <c:pt idx="74">
                  <c:v>101.4810426540284</c:v>
                </c:pt>
                <c:pt idx="75">
                  <c:v>100.17772511848338</c:v>
                </c:pt>
                <c:pt idx="76">
                  <c:v>99.111374407582915</c:v>
                </c:pt>
                <c:pt idx="77">
                  <c:v>99.289099526066337</c:v>
                </c:pt>
                <c:pt idx="78">
                  <c:v>99.289099526066337</c:v>
                </c:pt>
                <c:pt idx="79">
                  <c:v>98.874407582938375</c:v>
                </c:pt>
                <c:pt idx="80">
                  <c:v>97.097156398104246</c:v>
                </c:pt>
                <c:pt idx="81">
                  <c:v>96.267772511848307</c:v>
                </c:pt>
                <c:pt idx="82">
                  <c:v>96.741706161137387</c:v>
                </c:pt>
                <c:pt idx="83">
                  <c:v>96.14928909952603</c:v>
                </c:pt>
                <c:pt idx="84">
                  <c:v>95.37914691943125</c:v>
                </c:pt>
                <c:pt idx="85">
                  <c:v>94.609004739336456</c:v>
                </c:pt>
                <c:pt idx="86">
                  <c:v>94.431279620853033</c:v>
                </c:pt>
                <c:pt idx="87">
                  <c:v>93.48341232227483</c:v>
                </c:pt>
                <c:pt idx="88">
                  <c:v>93.364928909952553</c:v>
                </c:pt>
                <c:pt idx="89">
                  <c:v>91.943127962085256</c:v>
                </c:pt>
                <c:pt idx="90">
                  <c:v>92.061611374407519</c:v>
                </c:pt>
                <c:pt idx="91">
                  <c:v>91.587677725118439</c:v>
                </c:pt>
                <c:pt idx="92">
                  <c:v>90.699052132701382</c:v>
                </c:pt>
                <c:pt idx="93">
                  <c:v>90.225118483412274</c:v>
                </c:pt>
                <c:pt idx="94">
                  <c:v>89.45497630331748</c:v>
                </c:pt>
                <c:pt idx="95">
                  <c:v>93.187203791469145</c:v>
                </c:pt>
                <c:pt idx="96">
                  <c:v>93.661137440758253</c:v>
                </c:pt>
                <c:pt idx="97">
                  <c:v>94.194312796208479</c:v>
                </c:pt>
                <c:pt idx="98">
                  <c:v>92.061611374407519</c:v>
                </c:pt>
                <c:pt idx="99">
                  <c:v>93.542654028435948</c:v>
                </c:pt>
                <c:pt idx="100">
                  <c:v>92.357819905213205</c:v>
                </c:pt>
                <c:pt idx="101">
                  <c:v>93.127962085307999</c:v>
                </c:pt>
                <c:pt idx="102">
                  <c:v>92.298578199052074</c:v>
                </c:pt>
                <c:pt idx="103">
                  <c:v>93.424170616113685</c:v>
                </c:pt>
                <c:pt idx="104">
                  <c:v>93.424170616113685</c:v>
                </c:pt>
                <c:pt idx="105">
                  <c:v>96.504739336492833</c:v>
                </c:pt>
                <c:pt idx="106">
                  <c:v>98.400473933649224</c:v>
                </c:pt>
                <c:pt idx="107">
                  <c:v>100.41469194312789</c:v>
                </c:pt>
                <c:pt idx="108">
                  <c:v>99.111374407582872</c:v>
                </c:pt>
                <c:pt idx="109">
                  <c:v>99.229857819905149</c:v>
                </c:pt>
                <c:pt idx="110">
                  <c:v>99.585308056871966</c:v>
                </c:pt>
                <c:pt idx="111">
                  <c:v>98.163507109004684</c:v>
                </c:pt>
                <c:pt idx="112">
                  <c:v>98.045023696682406</c:v>
                </c:pt>
                <c:pt idx="113">
                  <c:v>96.978672985781941</c:v>
                </c:pt>
                <c:pt idx="114">
                  <c:v>97.511848341232181</c:v>
                </c:pt>
                <c:pt idx="115">
                  <c:v>97.630331753554444</c:v>
                </c:pt>
                <c:pt idx="116">
                  <c:v>99.881516587677652</c:v>
                </c:pt>
                <c:pt idx="117">
                  <c:v>101.36255924170608</c:v>
                </c:pt>
                <c:pt idx="118">
                  <c:v>102.42890995260655</c:v>
                </c:pt>
                <c:pt idx="119">
                  <c:v>104.32464454976294</c:v>
                </c:pt>
                <c:pt idx="120">
                  <c:v>104.38388625592408</c:v>
                </c:pt>
                <c:pt idx="121">
                  <c:v>103.13981042654019</c:v>
                </c:pt>
                <c:pt idx="122">
                  <c:v>104.62085308056862</c:v>
                </c:pt>
                <c:pt idx="123">
                  <c:v>103.13981042654019</c:v>
                </c:pt>
                <c:pt idx="124">
                  <c:v>103.85071090047384</c:v>
                </c:pt>
                <c:pt idx="125">
                  <c:v>103.19905213270134</c:v>
                </c:pt>
                <c:pt idx="126">
                  <c:v>102.07345971563973</c:v>
                </c:pt>
                <c:pt idx="127">
                  <c:v>101.36255924170608</c:v>
                </c:pt>
                <c:pt idx="128">
                  <c:v>102.78436018957339</c:v>
                </c:pt>
                <c:pt idx="129">
                  <c:v>100.82938388625584</c:v>
                </c:pt>
                <c:pt idx="130">
                  <c:v>99.82227488151652</c:v>
                </c:pt>
                <c:pt idx="131">
                  <c:v>101.00710900473926</c:v>
                </c:pt>
                <c:pt idx="132">
                  <c:v>101.00710900473926</c:v>
                </c:pt>
                <c:pt idx="133">
                  <c:v>100.23696682464448</c:v>
                </c:pt>
                <c:pt idx="134">
                  <c:v>100.5924170616113</c:v>
                </c:pt>
                <c:pt idx="135">
                  <c:v>102.31042654028428</c:v>
                </c:pt>
                <c:pt idx="136">
                  <c:v>103.31753554502363</c:v>
                </c:pt>
                <c:pt idx="137">
                  <c:v>103.85071090047387</c:v>
                </c:pt>
                <c:pt idx="138">
                  <c:v>105.50947867298571</c:v>
                </c:pt>
                <c:pt idx="139">
                  <c:v>104.20616113744069</c:v>
                </c:pt>
                <c:pt idx="140">
                  <c:v>102.54739336492884</c:v>
                </c:pt>
                <c:pt idx="141">
                  <c:v>102.48815165876771</c:v>
                </c:pt>
                <c:pt idx="142">
                  <c:v>102.31042654028428</c:v>
                </c:pt>
                <c:pt idx="143">
                  <c:v>104.73933649289093</c:v>
                </c:pt>
                <c:pt idx="144">
                  <c:v>103.13981042654022</c:v>
                </c:pt>
                <c:pt idx="145">
                  <c:v>102.90284360189568</c:v>
                </c:pt>
                <c:pt idx="146">
                  <c:v>103.49526066350704</c:v>
                </c:pt>
                <c:pt idx="147">
                  <c:v>102.48815165876771</c:v>
                </c:pt>
                <c:pt idx="148">
                  <c:v>102.54739336492884</c:v>
                </c:pt>
                <c:pt idx="149">
                  <c:v>102.90284360189567</c:v>
                </c:pt>
                <c:pt idx="150">
                  <c:v>102.07345971563974</c:v>
                </c:pt>
                <c:pt idx="151">
                  <c:v>100.94786729857812</c:v>
                </c:pt>
                <c:pt idx="152">
                  <c:v>98.637440758293749</c:v>
                </c:pt>
                <c:pt idx="153">
                  <c:v>99.052132701421712</c:v>
                </c:pt>
                <c:pt idx="154">
                  <c:v>99.170616113743989</c:v>
                </c:pt>
                <c:pt idx="155">
                  <c:v>98.815165876777172</c:v>
                </c:pt>
                <c:pt idx="156">
                  <c:v>99.052132701421712</c:v>
                </c:pt>
                <c:pt idx="157">
                  <c:v>100.94786729857812</c:v>
                </c:pt>
                <c:pt idx="158">
                  <c:v>102.0142180094786</c:v>
                </c:pt>
                <c:pt idx="159">
                  <c:v>100.47393364928904</c:v>
                </c:pt>
                <c:pt idx="160">
                  <c:v>101.59952606635063</c:v>
                </c:pt>
                <c:pt idx="161">
                  <c:v>100.29620853080561</c:v>
                </c:pt>
                <c:pt idx="162">
                  <c:v>99.466824644549689</c:v>
                </c:pt>
                <c:pt idx="163">
                  <c:v>100.53317535545015</c:v>
                </c:pt>
                <c:pt idx="164">
                  <c:v>99.052132701421712</c:v>
                </c:pt>
                <c:pt idx="165">
                  <c:v>99.289099526066281</c:v>
                </c:pt>
                <c:pt idx="166">
                  <c:v>99.881516587677638</c:v>
                </c:pt>
                <c:pt idx="167">
                  <c:v>99.407582938388558</c:v>
                </c:pt>
                <c:pt idx="168">
                  <c:v>97.867298578198984</c:v>
                </c:pt>
                <c:pt idx="169">
                  <c:v>99.170616113744003</c:v>
                </c:pt>
                <c:pt idx="170">
                  <c:v>98.222748815165801</c:v>
                </c:pt>
                <c:pt idx="171">
                  <c:v>99.052132701421726</c:v>
                </c:pt>
                <c:pt idx="172">
                  <c:v>99.289099526066281</c:v>
                </c:pt>
                <c:pt idx="173">
                  <c:v>99.407582938388558</c:v>
                </c:pt>
                <c:pt idx="174">
                  <c:v>99.407582938388558</c:v>
                </c:pt>
                <c:pt idx="175">
                  <c:v>99.881516587677638</c:v>
                </c:pt>
                <c:pt idx="176">
                  <c:v>100.82938388625584</c:v>
                </c:pt>
                <c:pt idx="177">
                  <c:v>99.170616113743989</c:v>
                </c:pt>
                <c:pt idx="178">
                  <c:v>98.696682464454909</c:v>
                </c:pt>
                <c:pt idx="179">
                  <c:v>98.696682464454909</c:v>
                </c:pt>
                <c:pt idx="180">
                  <c:v>100.35545023696677</c:v>
                </c:pt>
                <c:pt idx="181">
                  <c:v>99.644549763033126</c:v>
                </c:pt>
                <c:pt idx="182">
                  <c:v>103.19905213270138</c:v>
                </c:pt>
                <c:pt idx="183">
                  <c:v>103.5545023696682</c:v>
                </c:pt>
                <c:pt idx="184">
                  <c:v>103.67298578199046</c:v>
                </c:pt>
                <c:pt idx="185">
                  <c:v>102.93246445497624</c:v>
                </c:pt>
                <c:pt idx="186">
                  <c:v>102.36966824644544</c:v>
                </c:pt>
                <c:pt idx="187">
                  <c:v>102.84360189573452</c:v>
                </c:pt>
                <c:pt idx="188">
                  <c:v>101.65876777251178</c:v>
                </c:pt>
                <c:pt idx="189">
                  <c:v>102.78436018957339</c:v>
                </c:pt>
                <c:pt idx="190">
                  <c:v>102.9620853080568</c:v>
                </c:pt>
                <c:pt idx="191">
                  <c:v>102.36966824644544</c:v>
                </c:pt>
                <c:pt idx="192">
                  <c:v>102.25118483412317</c:v>
                </c:pt>
                <c:pt idx="193">
                  <c:v>101.65876777251178</c:v>
                </c:pt>
                <c:pt idx="194">
                  <c:v>104.3838862559241</c:v>
                </c:pt>
                <c:pt idx="195">
                  <c:v>106.27962085308049</c:v>
                </c:pt>
                <c:pt idx="196">
                  <c:v>105.62796208530796</c:v>
                </c:pt>
                <c:pt idx="197">
                  <c:v>105.39099526066342</c:v>
                </c:pt>
                <c:pt idx="198">
                  <c:v>105.86492890995252</c:v>
                </c:pt>
                <c:pt idx="199">
                  <c:v>105.77606635071082</c:v>
                </c:pt>
                <c:pt idx="200">
                  <c:v>106.39810426540276</c:v>
                </c:pt>
                <c:pt idx="201">
                  <c:v>106.81279620853073</c:v>
                </c:pt>
                <c:pt idx="202">
                  <c:v>106.6350710900473</c:v>
                </c:pt>
                <c:pt idx="203">
                  <c:v>108.23459715639802</c:v>
                </c:pt>
                <c:pt idx="204">
                  <c:v>108.23459715639802</c:v>
                </c:pt>
                <c:pt idx="205">
                  <c:v>107.99763033175348</c:v>
                </c:pt>
                <c:pt idx="206">
                  <c:v>107.28672985781982</c:v>
                </c:pt>
                <c:pt idx="207">
                  <c:v>107.70142180094778</c:v>
                </c:pt>
                <c:pt idx="208">
                  <c:v>107.99763033175347</c:v>
                </c:pt>
                <c:pt idx="209">
                  <c:v>108.17535545023689</c:v>
                </c:pt>
                <c:pt idx="210">
                  <c:v>108.29383886255916</c:v>
                </c:pt>
                <c:pt idx="211">
                  <c:v>108.29383886255916</c:v>
                </c:pt>
                <c:pt idx="212">
                  <c:v>108.17535545023689</c:v>
                </c:pt>
                <c:pt idx="213">
                  <c:v>106.931279620853</c:v>
                </c:pt>
                <c:pt idx="214">
                  <c:v>107.34597156398097</c:v>
                </c:pt>
                <c:pt idx="215">
                  <c:v>106.99052132701414</c:v>
                </c:pt>
                <c:pt idx="216">
                  <c:v>106.7535545023696</c:v>
                </c:pt>
                <c:pt idx="217">
                  <c:v>106.87203791469187</c:v>
                </c:pt>
                <c:pt idx="218">
                  <c:v>107.87914691943122</c:v>
                </c:pt>
                <c:pt idx="219">
                  <c:v>107.87914691943122</c:v>
                </c:pt>
                <c:pt idx="220">
                  <c:v>107.7014218009478</c:v>
                </c:pt>
                <c:pt idx="221">
                  <c:v>106.99052132701415</c:v>
                </c:pt>
                <c:pt idx="222">
                  <c:v>108.17535545023692</c:v>
                </c:pt>
                <c:pt idx="223">
                  <c:v>107.46445497630326</c:v>
                </c:pt>
                <c:pt idx="224">
                  <c:v>107.46445497630326</c:v>
                </c:pt>
                <c:pt idx="225">
                  <c:v>106.57582938388619</c:v>
                </c:pt>
                <c:pt idx="226">
                  <c:v>106.33886255924165</c:v>
                </c:pt>
                <c:pt idx="227">
                  <c:v>106.57582938388619</c:v>
                </c:pt>
                <c:pt idx="228">
                  <c:v>106.69431279620849</c:v>
                </c:pt>
                <c:pt idx="229">
                  <c:v>105.74644549763029</c:v>
                </c:pt>
                <c:pt idx="230">
                  <c:v>105.9241706161137</c:v>
                </c:pt>
                <c:pt idx="231">
                  <c:v>105.4502369668246</c:v>
                </c:pt>
                <c:pt idx="232">
                  <c:v>105.86492890995257</c:v>
                </c:pt>
                <c:pt idx="233">
                  <c:v>105.39099526066344</c:v>
                </c:pt>
                <c:pt idx="234">
                  <c:v>104.79857819905209</c:v>
                </c:pt>
                <c:pt idx="235">
                  <c:v>103.8507109004739</c:v>
                </c:pt>
                <c:pt idx="236">
                  <c:v>103.61374407582933</c:v>
                </c:pt>
                <c:pt idx="237">
                  <c:v>103.61374407582933</c:v>
                </c:pt>
                <c:pt idx="238">
                  <c:v>103.61374407582933</c:v>
                </c:pt>
                <c:pt idx="239">
                  <c:v>102.25118483412319</c:v>
                </c:pt>
                <c:pt idx="240">
                  <c:v>102.31042654028431</c:v>
                </c:pt>
                <c:pt idx="241">
                  <c:v>103.13981042654024</c:v>
                </c:pt>
                <c:pt idx="242">
                  <c:v>103.8507109004739</c:v>
                </c:pt>
                <c:pt idx="243">
                  <c:v>104.5023696682464</c:v>
                </c:pt>
                <c:pt idx="244">
                  <c:v>105.68720379146914</c:v>
                </c:pt>
                <c:pt idx="245">
                  <c:v>106.16113744075825</c:v>
                </c:pt>
                <c:pt idx="246">
                  <c:v>105.33175355450233</c:v>
                </c:pt>
                <c:pt idx="247">
                  <c:v>105.80568720379142</c:v>
                </c:pt>
                <c:pt idx="248">
                  <c:v>106.99052132701416</c:v>
                </c:pt>
                <c:pt idx="249">
                  <c:v>108.64928909952602</c:v>
                </c:pt>
                <c:pt idx="250">
                  <c:v>109.47867298578194</c:v>
                </c:pt>
                <c:pt idx="251">
                  <c:v>109.36018957345966</c:v>
                </c:pt>
                <c:pt idx="252">
                  <c:v>109.47867298578193</c:v>
                </c:pt>
                <c:pt idx="253">
                  <c:v>109.95260663507102</c:v>
                </c:pt>
                <c:pt idx="254">
                  <c:v>110.66350710900468</c:v>
                </c:pt>
                <c:pt idx="255">
                  <c:v>111.0189573459715</c:v>
                </c:pt>
                <c:pt idx="256">
                  <c:v>111.0189573459715</c:v>
                </c:pt>
                <c:pt idx="257">
                  <c:v>111.13744075829381</c:v>
                </c:pt>
                <c:pt idx="258">
                  <c:v>110.42654028436016</c:v>
                </c:pt>
                <c:pt idx="259">
                  <c:v>111.6113744075829</c:v>
                </c:pt>
                <c:pt idx="260">
                  <c:v>112.02606635071086</c:v>
                </c:pt>
                <c:pt idx="261">
                  <c:v>112.02606635071088</c:v>
                </c:pt>
                <c:pt idx="262">
                  <c:v>111.37440758293837</c:v>
                </c:pt>
                <c:pt idx="263">
                  <c:v>109.71563981042651</c:v>
                </c:pt>
                <c:pt idx="264">
                  <c:v>110.78199052132697</c:v>
                </c:pt>
                <c:pt idx="265">
                  <c:v>110.6635071090047</c:v>
                </c:pt>
                <c:pt idx="266">
                  <c:v>111.01895734597153</c:v>
                </c:pt>
                <c:pt idx="267">
                  <c:v>110.66350710900471</c:v>
                </c:pt>
                <c:pt idx="268">
                  <c:v>110.90047393364925</c:v>
                </c:pt>
                <c:pt idx="269">
                  <c:v>110.42654028436016</c:v>
                </c:pt>
                <c:pt idx="270">
                  <c:v>110.42654028436017</c:v>
                </c:pt>
                <c:pt idx="271">
                  <c:v>108.8862559241706</c:v>
                </c:pt>
                <c:pt idx="272">
                  <c:v>108.29383886255923</c:v>
                </c:pt>
                <c:pt idx="273">
                  <c:v>109.00473933649286</c:v>
                </c:pt>
                <c:pt idx="274">
                  <c:v>109.00473933649286</c:v>
                </c:pt>
                <c:pt idx="275">
                  <c:v>107.22748815165876</c:v>
                </c:pt>
                <c:pt idx="276">
                  <c:v>106.99052132701419</c:v>
                </c:pt>
                <c:pt idx="277">
                  <c:v>106.5165876777251</c:v>
                </c:pt>
                <c:pt idx="278">
                  <c:v>105.56872037914691</c:v>
                </c:pt>
                <c:pt idx="279">
                  <c:v>104.97630331753552</c:v>
                </c:pt>
                <c:pt idx="280">
                  <c:v>104.73933649289097</c:v>
                </c:pt>
                <c:pt idx="281">
                  <c:v>104.79857819905212</c:v>
                </c:pt>
                <c:pt idx="282">
                  <c:v>102.78436018957345</c:v>
                </c:pt>
                <c:pt idx="283">
                  <c:v>102.36966824644549</c:v>
                </c:pt>
                <c:pt idx="284">
                  <c:v>102.90284360189573</c:v>
                </c:pt>
                <c:pt idx="285">
                  <c:v>103.19905213270141</c:v>
                </c:pt>
                <c:pt idx="286">
                  <c:v>103.25829383886254</c:v>
                </c:pt>
                <c:pt idx="287">
                  <c:v>103.37677725118481</c:v>
                </c:pt>
                <c:pt idx="288">
                  <c:v>103.49526066350708</c:v>
                </c:pt>
                <c:pt idx="289">
                  <c:v>103.73222748815165</c:v>
                </c:pt>
                <c:pt idx="290">
                  <c:v>103.85071090047393</c:v>
                </c:pt>
                <c:pt idx="291">
                  <c:v>104.73933649289098</c:v>
                </c:pt>
                <c:pt idx="292">
                  <c:v>105.15402843601895</c:v>
                </c:pt>
                <c:pt idx="293">
                  <c:v>104.91706161137441</c:v>
                </c:pt>
                <c:pt idx="294">
                  <c:v>104.91706161137441</c:v>
                </c:pt>
                <c:pt idx="295">
                  <c:v>104.68009478672987</c:v>
                </c:pt>
                <c:pt idx="296">
                  <c:v>105.27251184834122</c:v>
                </c:pt>
                <c:pt idx="297">
                  <c:v>104.79857819905213</c:v>
                </c:pt>
                <c:pt idx="298">
                  <c:v>104.50236966824644</c:v>
                </c:pt>
                <c:pt idx="299">
                  <c:v>102.54739336492889</c:v>
                </c:pt>
                <c:pt idx="300">
                  <c:v>103.13981042654027</c:v>
                </c:pt>
                <c:pt idx="301">
                  <c:v>103.37677725118481</c:v>
                </c:pt>
                <c:pt idx="302">
                  <c:v>103.96919431279619</c:v>
                </c:pt>
                <c:pt idx="303">
                  <c:v>103.6729857819905</c:v>
                </c:pt>
                <c:pt idx="304">
                  <c:v>104.68009478672985</c:v>
                </c:pt>
                <c:pt idx="305">
                  <c:v>104.97630331753552</c:v>
                </c:pt>
                <c:pt idx="306">
                  <c:v>105.39099526066349</c:v>
                </c:pt>
                <c:pt idx="307">
                  <c:v>104.20616113744074</c:v>
                </c:pt>
                <c:pt idx="308">
                  <c:v>103.49526066350708</c:v>
                </c:pt>
                <c:pt idx="309">
                  <c:v>101.00710900473933</c:v>
                </c:pt>
                <c:pt idx="310">
                  <c:v>101.71800947867298</c:v>
                </c:pt>
                <c:pt idx="311">
                  <c:v>101.42180094786728</c:v>
                </c:pt>
                <c:pt idx="312">
                  <c:v>99.881516587677709</c:v>
                </c:pt>
                <c:pt idx="313">
                  <c:v>98.578199052132689</c:v>
                </c:pt>
                <c:pt idx="314">
                  <c:v>95.616113744075818</c:v>
                </c:pt>
                <c:pt idx="315">
                  <c:v>95.853080568720358</c:v>
                </c:pt>
                <c:pt idx="316">
                  <c:v>96.090047393364898</c:v>
                </c:pt>
                <c:pt idx="317">
                  <c:v>98.104265402843566</c:v>
                </c:pt>
                <c:pt idx="318">
                  <c:v>100.3554502369668</c:v>
                </c:pt>
                <c:pt idx="319">
                  <c:v>102.72511848341229</c:v>
                </c:pt>
                <c:pt idx="320">
                  <c:v>103.31753554502367</c:v>
                </c:pt>
                <c:pt idx="321">
                  <c:v>102.48815165876775</c:v>
                </c:pt>
                <c:pt idx="322">
                  <c:v>102.31042654028433</c:v>
                </c:pt>
                <c:pt idx="323">
                  <c:v>102.48815165876775</c:v>
                </c:pt>
                <c:pt idx="324">
                  <c:v>102.54739336492887</c:v>
                </c:pt>
                <c:pt idx="325">
                  <c:v>103.1990521327014</c:v>
                </c:pt>
                <c:pt idx="326">
                  <c:v>100.47393364928907</c:v>
                </c:pt>
                <c:pt idx="327">
                  <c:v>99.999999999999957</c:v>
                </c:pt>
                <c:pt idx="328">
                  <c:v>99.407582938388586</c:v>
                </c:pt>
                <c:pt idx="329">
                  <c:v>99.64454976303314</c:v>
                </c:pt>
                <c:pt idx="330">
                  <c:v>99.526066350710877</c:v>
                </c:pt>
                <c:pt idx="331">
                  <c:v>99.4075829383886</c:v>
                </c:pt>
                <c:pt idx="332">
                  <c:v>100.59241706161134</c:v>
                </c:pt>
                <c:pt idx="333">
                  <c:v>100.59241706161134</c:v>
                </c:pt>
                <c:pt idx="334">
                  <c:v>99.4075829383886</c:v>
                </c:pt>
                <c:pt idx="335">
                  <c:v>98.578199052132675</c:v>
                </c:pt>
                <c:pt idx="336">
                  <c:v>97.985781990521289</c:v>
                </c:pt>
                <c:pt idx="337">
                  <c:v>97.985781990521289</c:v>
                </c:pt>
                <c:pt idx="338">
                  <c:v>97.511848341232209</c:v>
                </c:pt>
                <c:pt idx="339">
                  <c:v>96.800947867298561</c:v>
                </c:pt>
                <c:pt idx="340">
                  <c:v>97.274881516587669</c:v>
                </c:pt>
                <c:pt idx="341">
                  <c:v>97.630331753554486</c:v>
                </c:pt>
                <c:pt idx="342">
                  <c:v>97.659952606635045</c:v>
                </c:pt>
                <c:pt idx="343">
                  <c:v>97.215639810426509</c:v>
                </c:pt>
                <c:pt idx="344">
                  <c:v>96.860189573459692</c:v>
                </c:pt>
                <c:pt idx="345">
                  <c:v>96.44549763033173</c:v>
                </c:pt>
                <c:pt idx="346">
                  <c:v>97.156398104265364</c:v>
                </c:pt>
                <c:pt idx="347">
                  <c:v>99.229857819905192</c:v>
                </c:pt>
                <c:pt idx="348">
                  <c:v>98.933649289099506</c:v>
                </c:pt>
                <c:pt idx="349">
                  <c:v>97.037914691943115</c:v>
                </c:pt>
                <c:pt idx="350">
                  <c:v>97.393364928909946</c:v>
                </c:pt>
                <c:pt idx="351">
                  <c:v>96.563981042654021</c:v>
                </c:pt>
                <c:pt idx="352">
                  <c:v>97.956161137440745</c:v>
                </c:pt>
                <c:pt idx="353">
                  <c:v>98.696682464454952</c:v>
                </c:pt>
                <c:pt idx="354">
                  <c:v>99.229857819905192</c:v>
                </c:pt>
                <c:pt idx="355">
                  <c:v>99.466824644549732</c:v>
                </c:pt>
                <c:pt idx="356">
                  <c:v>97.985781990521289</c:v>
                </c:pt>
                <c:pt idx="357">
                  <c:v>97.689573459715604</c:v>
                </c:pt>
                <c:pt idx="358">
                  <c:v>97.867298578199026</c:v>
                </c:pt>
                <c:pt idx="359">
                  <c:v>98.637440758293806</c:v>
                </c:pt>
                <c:pt idx="360">
                  <c:v>98.341232227488149</c:v>
                </c:pt>
                <c:pt idx="361">
                  <c:v>98.874407582938389</c:v>
                </c:pt>
                <c:pt idx="362">
                  <c:v>97.452606635071078</c:v>
                </c:pt>
                <c:pt idx="363">
                  <c:v>97.215639810426538</c:v>
                </c:pt>
                <c:pt idx="364">
                  <c:v>97.215639810426538</c:v>
                </c:pt>
                <c:pt idx="365">
                  <c:v>98.874407582938389</c:v>
                </c:pt>
                <c:pt idx="366">
                  <c:v>99.052132701421783</c:v>
                </c:pt>
                <c:pt idx="367">
                  <c:v>98.874407582938389</c:v>
                </c:pt>
                <c:pt idx="368">
                  <c:v>98.16350710900474</c:v>
                </c:pt>
                <c:pt idx="369">
                  <c:v>98.104265402843595</c:v>
                </c:pt>
                <c:pt idx="370">
                  <c:v>99.289099526066352</c:v>
                </c:pt>
                <c:pt idx="371">
                  <c:v>100.11848341232226</c:v>
                </c:pt>
                <c:pt idx="372">
                  <c:v>101.33293838862559</c:v>
                </c:pt>
                <c:pt idx="373">
                  <c:v>101.36255924170615</c:v>
                </c:pt>
                <c:pt idx="374">
                  <c:v>101.00710900473933</c:v>
                </c:pt>
                <c:pt idx="375">
                  <c:v>100.77014218009479</c:v>
                </c:pt>
                <c:pt idx="376">
                  <c:v>101.30331753554503</c:v>
                </c:pt>
                <c:pt idx="377">
                  <c:v>102.01421800947867</c:v>
                </c:pt>
                <c:pt idx="378">
                  <c:v>102.60663507109005</c:v>
                </c:pt>
                <c:pt idx="379">
                  <c:v>101.77725118483413</c:v>
                </c:pt>
                <c:pt idx="380">
                  <c:v>101.54028436018959</c:v>
                </c:pt>
                <c:pt idx="381">
                  <c:v>102.04383886255926</c:v>
                </c:pt>
                <c:pt idx="382">
                  <c:v>102.25118483412324</c:v>
                </c:pt>
                <c:pt idx="383">
                  <c:v>102.72511848341232</c:v>
                </c:pt>
                <c:pt idx="384">
                  <c:v>102.60663507109004</c:v>
                </c:pt>
                <c:pt idx="385">
                  <c:v>103.021327014218</c:v>
                </c:pt>
                <c:pt idx="386">
                  <c:v>102.01421800947865</c:v>
                </c:pt>
                <c:pt idx="387">
                  <c:v>102.34004739336491</c:v>
                </c:pt>
                <c:pt idx="388">
                  <c:v>101.30331753554502</c:v>
                </c:pt>
                <c:pt idx="389">
                  <c:v>101.54028436018957</c:v>
                </c:pt>
                <c:pt idx="390">
                  <c:v>104.11729857819904</c:v>
                </c:pt>
                <c:pt idx="391">
                  <c:v>104.73933649289098</c:v>
                </c:pt>
                <c:pt idx="392">
                  <c:v>104.68009478672987</c:v>
                </c:pt>
                <c:pt idx="393">
                  <c:v>104.68009478672987</c:v>
                </c:pt>
                <c:pt idx="394">
                  <c:v>105.86492890995261</c:v>
                </c:pt>
                <c:pt idx="395">
                  <c:v>105.6872037914692</c:v>
                </c:pt>
                <c:pt idx="396">
                  <c:v>105.15402843601896</c:v>
                </c:pt>
                <c:pt idx="397">
                  <c:v>105.56872037914692</c:v>
                </c:pt>
                <c:pt idx="398">
                  <c:v>104.50236966824644</c:v>
                </c:pt>
                <c:pt idx="399">
                  <c:v>102.96208530805686</c:v>
                </c:pt>
                <c:pt idx="400">
                  <c:v>103.43601895734598</c:v>
                </c:pt>
                <c:pt idx="401">
                  <c:v>103.4952606635071</c:v>
                </c:pt>
                <c:pt idx="402">
                  <c:v>104.97630331753552</c:v>
                </c:pt>
                <c:pt idx="403">
                  <c:v>104.91706161137439</c:v>
                </c:pt>
                <c:pt idx="404">
                  <c:v>105.39099526066349</c:v>
                </c:pt>
                <c:pt idx="405">
                  <c:v>105.68720379146917</c:v>
                </c:pt>
                <c:pt idx="406">
                  <c:v>106.13151658767771</c:v>
                </c:pt>
                <c:pt idx="407">
                  <c:v>106.93127962085306</c:v>
                </c:pt>
                <c:pt idx="408">
                  <c:v>106.45734597156395</c:v>
                </c:pt>
                <c:pt idx="409">
                  <c:v>107.02014218009477</c:v>
                </c:pt>
                <c:pt idx="410">
                  <c:v>105.68720379146916</c:v>
                </c:pt>
                <c:pt idx="411">
                  <c:v>105.8507109004739</c:v>
                </c:pt>
                <c:pt idx="412">
                  <c:v>105.24289099526064</c:v>
                </c:pt>
                <c:pt idx="413">
                  <c:v>105.7464454976303</c:v>
                </c:pt>
                <c:pt idx="414">
                  <c:v>105.59834123222744</c:v>
                </c:pt>
                <c:pt idx="415">
                  <c:v>103.99881516587672</c:v>
                </c:pt>
                <c:pt idx="416">
                  <c:v>103.70260663507104</c:v>
                </c:pt>
                <c:pt idx="417">
                  <c:v>103.61374407582933</c:v>
                </c:pt>
                <c:pt idx="418">
                  <c:v>102.36966824644546</c:v>
                </c:pt>
                <c:pt idx="419">
                  <c:v>103.05094786729853</c:v>
                </c:pt>
                <c:pt idx="420">
                  <c:v>103.25829383886251</c:v>
                </c:pt>
                <c:pt idx="421">
                  <c:v>104.44312796208526</c:v>
                </c:pt>
                <c:pt idx="422">
                  <c:v>106.33886255924165</c:v>
                </c:pt>
                <c:pt idx="423">
                  <c:v>106.36848341232221</c:v>
                </c:pt>
                <c:pt idx="424">
                  <c:v>106.96090047393359</c:v>
                </c:pt>
                <c:pt idx="425">
                  <c:v>108.14573459715633</c:v>
                </c:pt>
                <c:pt idx="426">
                  <c:v>106.81279620853076</c:v>
                </c:pt>
                <c:pt idx="427">
                  <c:v>105.77606635071085</c:v>
                </c:pt>
                <c:pt idx="428">
                  <c:v>106.78317535545018</c:v>
                </c:pt>
                <c:pt idx="429">
                  <c:v>105.83530805687198</c:v>
                </c:pt>
                <c:pt idx="430">
                  <c:v>107.55331753554498</c:v>
                </c:pt>
                <c:pt idx="431">
                  <c:v>108.02725118483406</c:v>
                </c:pt>
                <c:pt idx="432">
                  <c:v>110.13033175355443</c:v>
                </c:pt>
                <c:pt idx="433">
                  <c:v>111.13744075829378</c:v>
                </c:pt>
                <c:pt idx="434">
                  <c:v>112.7962085308056</c:v>
                </c:pt>
                <c:pt idx="435">
                  <c:v>112.11492890995254</c:v>
                </c:pt>
                <c:pt idx="436">
                  <c:v>112.49999999999993</c:v>
                </c:pt>
                <c:pt idx="437">
                  <c:v>112.97393364928904</c:v>
                </c:pt>
                <c:pt idx="438">
                  <c:v>113.21090047393358</c:v>
                </c:pt>
                <c:pt idx="439">
                  <c:v>113.21090047393356</c:v>
                </c:pt>
                <c:pt idx="440">
                  <c:v>113.80331753554493</c:v>
                </c:pt>
                <c:pt idx="441">
                  <c:v>114.48459715639801</c:v>
                </c:pt>
                <c:pt idx="442">
                  <c:v>114.33649289099517</c:v>
                </c:pt>
                <c:pt idx="443">
                  <c:v>116.52843601895727</c:v>
                </c:pt>
                <c:pt idx="444">
                  <c:v>116.94312796208521</c:v>
                </c:pt>
                <c:pt idx="445">
                  <c:v>117.06161137440751</c:v>
                </c:pt>
                <c:pt idx="446">
                  <c:v>119.40165876777242</c:v>
                </c:pt>
                <c:pt idx="447">
                  <c:v>121.26777251184822</c:v>
                </c:pt>
                <c:pt idx="448">
                  <c:v>123.04502369668235</c:v>
                </c:pt>
                <c:pt idx="449">
                  <c:v>120.5568720379146</c:v>
                </c:pt>
                <c:pt idx="450">
                  <c:v>120.23104265402836</c:v>
                </c:pt>
                <c:pt idx="451">
                  <c:v>119.90521327014207</c:v>
                </c:pt>
                <c:pt idx="452">
                  <c:v>118.18720379146909</c:v>
                </c:pt>
                <c:pt idx="453">
                  <c:v>118.48341232227479</c:v>
                </c:pt>
                <c:pt idx="454">
                  <c:v>117.74289099526057</c:v>
                </c:pt>
                <c:pt idx="455">
                  <c:v>117.35781990521316</c:v>
                </c:pt>
                <c:pt idx="456">
                  <c:v>120.97156398104255</c:v>
                </c:pt>
                <c:pt idx="457">
                  <c:v>120.37914691943116</c:v>
                </c:pt>
                <c:pt idx="458">
                  <c:v>120.34952606635061</c:v>
                </c:pt>
                <c:pt idx="459">
                  <c:v>120.43838862559228</c:v>
                </c:pt>
                <c:pt idx="460">
                  <c:v>123.40047393364915</c:v>
                </c:pt>
                <c:pt idx="461">
                  <c:v>124.22985781990508</c:v>
                </c:pt>
                <c:pt idx="462">
                  <c:v>124.1113744075828</c:v>
                </c:pt>
                <c:pt idx="463">
                  <c:v>125.94786729857806</c:v>
                </c:pt>
                <c:pt idx="464">
                  <c:v>125.94786729857806</c:v>
                </c:pt>
                <c:pt idx="465">
                  <c:v>122.98578199052119</c:v>
                </c:pt>
                <c:pt idx="466">
                  <c:v>124.25947867298564</c:v>
                </c:pt>
                <c:pt idx="467">
                  <c:v>124.97037914691927</c:v>
                </c:pt>
                <c:pt idx="468">
                  <c:v>123.51895734597142</c:v>
                </c:pt>
                <c:pt idx="469">
                  <c:v>124.02251184834107</c:v>
                </c:pt>
                <c:pt idx="470">
                  <c:v>125.17772511848324</c:v>
                </c:pt>
                <c:pt idx="471">
                  <c:v>126.12559241706143</c:v>
                </c:pt>
                <c:pt idx="472">
                  <c:v>126.62914691943109</c:v>
                </c:pt>
                <c:pt idx="473">
                  <c:v>127.81398104265385</c:v>
                </c:pt>
                <c:pt idx="474">
                  <c:v>128.28791469194294</c:v>
                </c:pt>
                <c:pt idx="475">
                  <c:v>127.63625592417044</c:v>
                </c:pt>
                <c:pt idx="476">
                  <c:v>124.67417061611357</c:v>
                </c:pt>
                <c:pt idx="477">
                  <c:v>124.02251184834105</c:v>
                </c:pt>
                <c:pt idx="478">
                  <c:v>124.58530805687188</c:v>
                </c:pt>
                <c:pt idx="479">
                  <c:v>124.02251184834105</c:v>
                </c:pt>
                <c:pt idx="480">
                  <c:v>125.68127962085291</c:v>
                </c:pt>
                <c:pt idx="481">
                  <c:v>128.28791469194294</c:v>
                </c:pt>
                <c:pt idx="482">
                  <c:v>130.36137440758276</c:v>
                </c:pt>
                <c:pt idx="483">
                  <c:v>130.09478672985765</c:v>
                </c:pt>
                <c:pt idx="484">
                  <c:v>131.16113744075813</c:v>
                </c:pt>
                <c:pt idx="485">
                  <c:v>135.48578199052116</c:v>
                </c:pt>
                <c:pt idx="486">
                  <c:v>135.48578199052116</c:v>
                </c:pt>
                <c:pt idx="487">
                  <c:v>135.42654028436002</c:v>
                </c:pt>
                <c:pt idx="488">
                  <c:v>135.72274881516572</c:v>
                </c:pt>
                <c:pt idx="489">
                  <c:v>136.37440758293823</c:v>
                </c:pt>
                <c:pt idx="490">
                  <c:v>138.2997630331752</c:v>
                </c:pt>
                <c:pt idx="491">
                  <c:v>139.01066350710886</c:v>
                </c:pt>
                <c:pt idx="492">
                  <c:v>139.21800947867285</c:v>
                </c:pt>
                <c:pt idx="493">
                  <c:v>139.63270142180082</c:v>
                </c:pt>
                <c:pt idx="494">
                  <c:v>140.87677725118471</c:v>
                </c:pt>
                <c:pt idx="495">
                  <c:v>140.84715639810412</c:v>
                </c:pt>
                <c:pt idx="496">
                  <c:v>139.98815165876763</c:v>
                </c:pt>
                <c:pt idx="497">
                  <c:v>139.98815165876763</c:v>
                </c:pt>
                <c:pt idx="498">
                  <c:v>139.98815165876763</c:v>
                </c:pt>
                <c:pt idx="499">
                  <c:v>138.15165876777237</c:v>
                </c:pt>
                <c:pt idx="500">
                  <c:v>137.67772511848327</c:v>
                </c:pt>
                <c:pt idx="501">
                  <c:v>136.61137440758279</c:v>
                </c:pt>
                <c:pt idx="502">
                  <c:v>138.41824644549746</c:v>
                </c:pt>
                <c:pt idx="503">
                  <c:v>137.79620853080553</c:v>
                </c:pt>
                <c:pt idx="504">
                  <c:v>137.2630331753553</c:v>
                </c:pt>
                <c:pt idx="505">
                  <c:v>135.7523696682463</c:v>
                </c:pt>
                <c:pt idx="506">
                  <c:v>137.26303317535533</c:v>
                </c:pt>
                <c:pt idx="507">
                  <c:v>136.58175355450223</c:v>
                </c:pt>
                <c:pt idx="508">
                  <c:v>137.49999999999986</c:v>
                </c:pt>
                <c:pt idx="509">
                  <c:v>138.56635071090034</c:v>
                </c:pt>
                <c:pt idx="510">
                  <c:v>140.31398104265389</c:v>
                </c:pt>
                <c:pt idx="511">
                  <c:v>140.25473933649278</c:v>
                </c:pt>
                <c:pt idx="512">
                  <c:v>142.32819905213256</c:v>
                </c:pt>
                <c:pt idx="513">
                  <c:v>143.95734597156385</c:v>
                </c:pt>
                <c:pt idx="514">
                  <c:v>146.71208530805674</c:v>
                </c:pt>
                <c:pt idx="515">
                  <c:v>147.18601895734582</c:v>
                </c:pt>
                <c:pt idx="516">
                  <c:v>148.54857819905197</c:v>
                </c:pt>
                <c:pt idx="517">
                  <c:v>148.54857819905197</c:v>
                </c:pt>
                <c:pt idx="518">
                  <c:v>148.54857819905197</c:v>
                </c:pt>
                <c:pt idx="519">
                  <c:v>148.13388625592401</c:v>
                </c:pt>
                <c:pt idx="520">
                  <c:v>152.90284360189557</c:v>
                </c:pt>
                <c:pt idx="521">
                  <c:v>153.88033175355434</c:v>
                </c:pt>
                <c:pt idx="522">
                  <c:v>155.24289099526047</c:v>
                </c:pt>
                <c:pt idx="523">
                  <c:v>155.24289099526047</c:v>
                </c:pt>
                <c:pt idx="524">
                  <c:v>155.68720379146902</c:v>
                </c:pt>
                <c:pt idx="525">
                  <c:v>159.89336492890976</c:v>
                </c:pt>
                <c:pt idx="526">
                  <c:v>161.61137440758276</c:v>
                </c:pt>
                <c:pt idx="527">
                  <c:v>160.87085308056854</c:v>
                </c:pt>
                <c:pt idx="528">
                  <c:v>163.18127962085291</c:v>
                </c:pt>
                <c:pt idx="529">
                  <c:v>162.91469194312776</c:v>
                </c:pt>
                <c:pt idx="530">
                  <c:v>168.33530805687184</c:v>
                </c:pt>
                <c:pt idx="531">
                  <c:v>166.91350710900454</c:v>
                </c:pt>
                <c:pt idx="532">
                  <c:v>169.78672985781969</c:v>
                </c:pt>
                <c:pt idx="533">
                  <c:v>168.15758293838843</c:v>
                </c:pt>
                <c:pt idx="534">
                  <c:v>168.15758293838843</c:v>
                </c:pt>
                <c:pt idx="535">
                  <c:v>164.48459715639791</c:v>
                </c:pt>
                <c:pt idx="536">
                  <c:v>162.85545023696665</c:v>
                </c:pt>
                <c:pt idx="537">
                  <c:v>162.64810426540265</c:v>
                </c:pt>
                <c:pt idx="538">
                  <c:v>155.71682464454958</c:v>
                </c:pt>
                <c:pt idx="539">
                  <c:v>159.4786729857818</c:v>
                </c:pt>
                <c:pt idx="540">
                  <c:v>162.64810426540262</c:v>
                </c:pt>
                <c:pt idx="541">
                  <c:v>163.18127962085288</c:v>
                </c:pt>
                <c:pt idx="542">
                  <c:v>160.63388625592395</c:v>
                </c:pt>
                <c:pt idx="543">
                  <c:v>162.61848341232206</c:v>
                </c:pt>
                <c:pt idx="544">
                  <c:v>162.35189573459695</c:v>
                </c:pt>
                <c:pt idx="545">
                  <c:v>161.10781990521306</c:v>
                </c:pt>
                <c:pt idx="546">
                  <c:v>163.06279620853059</c:v>
                </c:pt>
                <c:pt idx="547">
                  <c:v>163.21090047393344</c:v>
                </c:pt>
                <c:pt idx="548">
                  <c:v>162.52962085308036</c:v>
                </c:pt>
                <c:pt idx="549">
                  <c:v>165.01777251184814</c:v>
                </c:pt>
                <c:pt idx="550">
                  <c:v>166.38033175355429</c:v>
                </c:pt>
                <c:pt idx="551">
                  <c:v>160.72274881516566</c:v>
                </c:pt>
                <c:pt idx="552">
                  <c:v>162.32227488151636</c:v>
                </c:pt>
                <c:pt idx="553">
                  <c:v>162.85545023696662</c:v>
                </c:pt>
                <c:pt idx="554">
                  <c:v>162.85545023696662</c:v>
                </c:pt>
                <c:pt idx="555">
                  <c:v>164.36611374407565</c:v>
                </c:pt>
                <c:pt idx="556">
                  <c:v>164.24763033175338</c:v>
                </c:pt>
                <c:pt idx="557">
                  <c:v>163.21090047393346</c:v>
                </c:pt>
                <c:pt idx="558">
                  <c:v>163.47748815165858</c:v>
                </c:pt>
                <c:pt idx="559">
                  <c:v>164.24763033175336</c:v>
                </c:pt>
                <c:pt idx="560">
                  <c:v>166.88388625592398</c:v>
                </c:pt>
                <c:pt idx="561">
                  <c:v>168.98696682464433</c:v>
                </c:pt>
                <c:pt idx="562">
                  <c:v>166.88388625592398</c:v>
                </c:pt>
                <c:pt idx="563">
                  <c:v>166.79502369668228</c:v>
                </c:pt>
                <c:pt idx="564">
                  <c:v>165.13625592417043</c:v>
                </c:pt>
                <c:pt idx="565">
                  <c:v>167.65402843601879</c:v>
                </c:pt>
                <c:pt idx="566">
                  <c:v>167.06161137440742</c:v>
                </c:pt>
                <c:pt idx="567">
                  <c:v>167.41706161137427</c:v>
                </c:pt>
                <c:pt idx="568">
                  <c:v>169.7274881516586</c:v>
                </c:pt>
                <c:pt idx="569">
                  <c:v>170.17180094786715</c:v>
                </c:pt>
                <c:pt idx="570">
                  <c:v>170.91232227488138</c:v>
                </c:pt>
                <c:pt idx="571">
                  <c:v>167.32819905213256</c:v>
                </c:pt>
                <c:pt idx="572">
                  <c:v>167.77251184834111</c:v>
                </c:pt>
                <c:pt idx="573">
                  <c:v>168.3353080568719</c:v>
                </c:pt>
                <c:pt idx="574">
                  <c:v>169.07582938388612</c:v>
                </c:pt>
                <c:pt idx="575">
                  <c:v>169.52014218009464</c:v>
                </c:pt>
                <c:pt idx="576">
                  <c:v>168.86848341232212</c:v>
                </c:pt>
                <c:pt idx="577">
                  <c:v>165.84715639810412</c:v>
                </c:pt>
                <c:pt idx="578">
                  <c:v>168.69075829383874</c:v>
                </c:pt>
                <c:pt idx="579">
                  <c:v>168.83886255924159</c:v>
                </c:pt>
                <c:pt idx="580">
                  <c:v>169.52014218009467</c:v>
                </c:pt>
                <c:pt idx="581">
                  <c:v>170.64573459715629</c:v>
                </c:pt>
                <c:pt idx="582">
                  <c:v>168.45379146919421</c:v>
                </c:pt>
                <c:pt idx="583">
                  <c:v>166.82464454976295</c:v>
                </c:pt>
                <c:pt idx="584">
                  <c:v>165.93601895734591</c:v>
                </c:pt>
                <c:pt idx="585">
                  <c:v>162.82582938388617</c:v>
                </c:pt>
                <c:pt idx="586">
                  <c:v>171.11966824644543</c:v>
                </c:pt>
                <c:pt idx="587">
                  <c:v>167.00236966824636</c:v>
                </c:pt>
                <c:pt idx="588">
                  <c:v>167.00236966824636</c:v>
                </c:pt>
                <c:pt idx="589">
                  <c:v>168.27606635071081</c:v>
                </c:pt>
                <c:pt idx="590">
                  <c:v>168.98696682464444</c:v>
                </c:pt>
                <c:pt idx="591">
                  <c:v>167.80213270142167</c:v>
                </c:pt>
                <c:pt idx="592">
                  <c:v>168.57227488151645</c:v>
                </c:pt>
                <c:pt idx="593">
                  <c:v>167.12085308056859</c:v>
                </c:pt>
                <c:pt idx="594">
                  <c:v>165.52132701421789</c:v>
                </c:pt>
                <c:pt idx="595">
                  <c:v>166.40995260663493</c:v>
                </c:pt>
                <c:pt idx="596">
                  <c:v>168.83886255924156</c:v>
                </c:pt>
                <c:pt idx="597">
                  <c:v>169.81635071090031</c:v>
                </c:pt>
                <c:pt idx="598">
                  <c:v>171.59360189573442</c:v>
                </c:pt>
                <c:pt idx="599">
                  <c:v>173.54857819905197</c:v>
                </c:pt>
                <c:pt idx="600">
                  <c:v>176.18483412322257</c:v>
                </c:pt>
                <c:pt idx="601">
                  <c:v>179.17654028436002</c:v>
                </c:pt>
                <c:pt idx="602">
                  <c:v>183.44194312796191</c:v>
                </c:pt>
                <c:pt idx="603">
                  <c:v>184.80450236966809</c:v>
                </c:pt>
                <c:pt idx="604">
                  <c:v>188.27014218009464</c:v>
                </c:pt>
                <c:pt idx="605">
                  <c:v>185.98933649289086</c:v>
                </c:pt>
                <c:pt idx="606">
                  <c:v>185.81161137440745</c:v>
                </c:pt>
                <c:pt idx="607">
                  <c:v>183.027251184834</c:v>
                </c:pt>
                <c:pt idx="608">
                  <c:v>186.81872037914678</c:v>
                </c:pt>
                <c:pt idx="609">
                  <c:v>185.60426540284345</c:v>
                </c:pt>
                <c:pt idx="610">
                  <c:v>186.70023696682449</c:v>
                </c:pt>
                <c:pt idx="611">
                  <c:v>187.1741706161136</c:v>
                </c:pt>
                <c:pt idx="612">
                  <c:v>190.4028436018956</c:v>
                </c:pt>
                <c:pt idx="613">
                  <c:v>192.80213270142167</c:v>
                </c:pt>
                <c:pt idx="614">
                  <c:v>192.53554502369653</c:v>
                </c:pt>
                <c:pt idx="615">
                  <c:v>195.76421800947853</c:v>
                </c:pt>
                <c:pt idx="616">
                  <c:v>199.05213270142164</c:v>
                </c:pt>
                <c:pt idx="617">
                  <c:v>192.12085308056854</c:v>
                </c:pt>
                <c:pt idx="618">
                  <c:v>192.38744075829368</c:v>
                </c:pt>
                <c:pt idx="619">
                  <c:v>192.23933649289083</c:v>
                </c:pt>
                <c:pt idx="620">
                  <c:v>190.66943127962068</c:v>
                </c:pt>
                <c:pt idx="621">
                  <c:v>186.10781990521309</c:v>
                </c:pt>
                <c:pt idx="622">
                  <c:v>185.21919431279605</c:v>
                </c:pt>
                <c:pt idx="623">
                  <c:v>184.38981042654012</c:v>
                </c:pt>
                <c:pt idx="624">
                  <c:v>183.67890995260649</c:v>
                </c:pt>
                <c:pt idx="625">
                  <c:v>182.37559241706145</c:v>
                </c:pt>
                <c:pt idx="626">
                  <c:v>181.39810426540268</c:v>
                </c:pt>
                <c:pt idx="627">
                  <c:v>184.4786729857818</c:v>
                </c:pt>
                <c:pt idx="628">
                  <c:v>183.70853080568705</c:v>
                </c:pt>
                <c:pt idx="629">
                  <c:v>183.70853080568705</c:v>
                </c:pt>
                <c:pt idx="630">
                  <c:v>185.84123222748798</c:v>
                </c:pt>
                <c:pt idx="631">
                  <c:v>188.86255924170598</c:v>
                </c:pt>
                <c:pt idx="632">
                  <c:v>187.29265402843583</c:v>
                </c:pt>
                <c:pt idx="633">
                  <c:v>191.38033175355432</c:v>
                </c:pt>
                <c:pt idx="634">
                  <c:v>188.59597156398087</c:v>
                </c:pt>
                <c:pt idx="635">
                  <c:v>190.75829383886239</c:v>
                </c:pt>
                <c:pt idx="636">
                  <c:v>188.68483412322257</c:v>
                </c:pt>
                <c:pt idx="637">
                  <c:v>186.49289099526047</c:v>
                </c:pt>
                <c:pt idx="638">
                  <c:v>182.28672985781969</c:v>
                </c:pt>
                <c:pt idx="639">
                  <c:v>177.99170616113724</c:v>
                </c:pt>
                <c:pt idx="640">
                  <c:v>177.22156398104244</c:v>
                </c:pt>
                <c:pt idx="641">
                  <c:v>175.17772511848321</c:v>
                </c:pt>
                <c:pt idx="642">
                  <c:v>161.10781990521309</c:v>
                </c:pt>
                <c:pt idx="643">
                  <c:v>168.9573459715638</c:v>
                </c:pt>
                <c:pt idx="644">
                  <c:v>168.55805687203775</c:v>
                </c:pt>
                <c:pt idx="645">
                  <c:v>166.26184834123208</c:v>
                </c:pt>
                <c:pt idx="646">
                  <c:v>165.34360189573445</c:v>
                </c:pt>
                <c:pt idx="647">
                  <c:v>163.52251184834108</c:v>
                </c:pt>
                <c:pt idx="648">
                  <c:v>159.21208530805674</c:v>
                </c:pt>
                <c:pt idx="649">
                  <c:v>162.84123222748804</c:v>
                </c:pt>
                <c:pt idx="650">
                  <c:v>163.18127962085296</c:v>
                </c:pt>
                <c:pt idx="651">
                  <c:v>173.57819905213259</c:v>
                </c:pt>
                <c:pt idx="652">
                  <c:v>172.95616113744066</c:v>
                </c:pt>
                <c:pt idx="653">
                  <c:v>173.37085308056862</c:v>
                </c:pt>
                <c:pt idx="654">
                  <c:v>173.37085308056862</c:v>
                </c:pt>
                <c:pt idx="655">
                  <c:v>161.9372037914691</c:v>
                </c:pt>
                <c:pt idx="656">
                  <c:v>164.60308056872029</c:v>
                </c:pt>
                <c:pt idx="657">
                  <c:v>164.42535545023688</c:v>
                </c:pt>
                <c:pt idx="658">
                  <c:v>165.49170616113733</c:v>
                </c:pt>
                <c:pt idx="659">
                  <c:v>168.45379146919419</c:v>
                </c:pt>
                <c:pt idx="660">
                  <c:v>169.69786729857807</c:v>
                </c:pt>
                <c:pt idx="661">
                  <c:v>174.22985781990508</c:v>
                </c:pt>
                <c:pt idx="662">
                  <c:v>173.57819905213256</c:v>
                </c:pt>
                <c:pt idx="663">
                  <c:v>174.43720379146905</c:v>
                </c:pt>
                <c:pt idx="664">
                  <c:v>170.08293838862545</c:v>
                </c:pt>
                <c:pt idx="665">
                  <c:v>171.7417061611373</c:v>
                </c:pt>
                <c:pt idx="666">
                  <c:v>171.23815165876766</c:v>
                </c:pt>
                <c:pt idx="667">
                  <c:v>168.51303317535533</c:v>
                </c:pt>
                <c:pt idx="668">
                  <c:v>166.70616113744066</c:v>
                </c:pt>
                <c:pt idx="669">
                  <c:v>168.09834123222737</c:v>
                </c:pt>
                <c:pt idx="670">
                  <c:v>171.29739336492881</c:v>
                </c:pt>
                <c:pt idx="671">
                  <c:v>172.9265402843601</c:v>
                </c:pt>
                <c:pt idx="672">
                  <c:v>174.67417061611366</c:v>
                </c:pt>
                <c:pt idx="673">
                  <c:v>172.36374407582929</c:v>
                </c:pt>
                <c:pt idx="674">
                  <c:v>164.51421800947861</c:v>
                </c:pt>
                <c:pt idx="675">
                  <c:v>160.51540284360183</c:v>
                </c:pt>
                <c:pt idx="676">
                  <c:v>162.41113744075824</c:v>
                </c:pt>
                <c:pt idx="677">
                  <c:v>162.7369668246445</c:v>
                </c:pt>
                <c:pt idx="678">
                  <c:v>163.71445497630327</c:v>
                </c:pt>
                <c:pt idx="679">
                  <c:v>161.70023696682458</c:v>
                </c:pt>
                <c:pt idx="680">
                  <c:v>162.5296208530805</c:v>
                </c:pt>
                <c:pt idx="681">
                  <c:v>162.91469194312791</c:v>
                </c:pt>
                <c:pt idx="682">
                  <c:v>161.25592417061605</c:v>
                </c:pt>
                <c:pt idx="683">
                  <c:v>164.09952606635068</c:v>
                </c:pt>
                <c:pt idx="684">
                  <c:v>164.48459715639808</c:v>
                </c:pt>
                <c:pt idx="685">
                  <c:v>163.68483412322271</c:v>
                </c:pt>
                <c:pt idx="686">
                  <c:v>162.70734597156394</c:v>
                </c:pt>
                <c:pt idx="687">
                  <c:v>158.76777251184828</c:v>
                </c:pt>
                <c:pt idx="688">
                  <c:v>155.30213270142175</c:v>
                </c:pt>
                <c:pt idx="689">
                  <c:v>155.53909952606631</c:v>
                </c:pt>
                <c:pt idx="690">
                  <c:v>158.97511848341227</c:v>
                </c:pt>
                <c:pt idx="691">
                  <c:v>159.09360189573457</c:v>
                </c:pt>
                <c:pt idx="692">
                  <c:v>158.02725118483409</c:v>
                </c:pt>
                <c:pt idx="693">
                  <c:v>157.67180094786727</c:v>
                </c:pt>
                <c:pt idx="694">
                  <c:v>155.30213270142178</c:v>
                </c:pt>
                <c:pt idx="695">
                  <c:v>154.02843601895731</c:v>
                </c:pt>
                <c:pt idx="696">
                  <c:v>152.28080568720375</c:v>
                </c:pt>
                <c:pt idx="697">
                  <c:v>152.9324644549763</c:v>
                </c:pt>
                <c:pt idx="698">
                  <c:v>153.96919431279619</c:v>
                </c:pt>
                <c:pt idx="699">
                  <c:v>153.96919431279619</c:v>
                </c:pt>
                <c:pt idx="700">
                  <c:v>150.11848341232226</c:v>
                </c:pt>
                <c:pt idx="701">
                  <c:v>150.41469194312796</c:v>
                </c:pt>
                <c:pt idx="702">
                  <c:v>149.34834123222748</c:v>
                </c:pt>
                <c:pt idx="703">
                  <c:v>151.24407582938389</c:v>
                </c:pt>
                <c:pt idx="704">
                  <c:v>149.85189573459718</c:v>
                </c:pt>
                <c:pt idx="705">
                  <c:v>149.58530805687204</c:v>
                </c:pt>
                <c:pt idx="706">
                  <c:v>151.00710900473933</c:v>
                </c:pt>
                <c:pt idx="707">
                  <c:v>150.5924170616114</c:v>
                </c:pt>
                <c:pt idx="708">
                  <c:v>149.1706161137441</c:v>
                </c:pt>
                <c:pt idx="709">
                  <c:v>146.62322274881521</c:v>
                </c:pt>
                <c:pt idx="710">
                  <c:v>149.17061611374413</c:v>
                </c:pt>
                <c:pt idx="711">
                  <c:v>150.20734597156402</c:v>
                </c:pt>
                <c:pt idx="712">
                  <c:v>150.38507109004743</c:v>
                </c:pt>
                <c:pt idx="713">
                  <c:v>150.47393364928911</c:v>
                </c:pt>
                <c:pt idx="714">
                  <c:v>150.77014218009481</c:v>
                </c:pt>
                <c:pt idx="715">
                  <c:v>149.52606635071092</c:v>
                </c:pt>
                <c:pt idx="716">
                  <c:v>149.73341232227492</c:v>
                </c:pt>
                <c:pt idx="717">
                  <c:v>147.63033175355454</c:v>
                </c:pt>
                <c:pt idx="718">
                  <c:v>145.61611374407585</c:v>
                </c:pt>
                <c:pt idx="719">
                  <c:v>144.3424170616114</c:v>
                </c:pt>
                <c:pt idx="720">
                  <c:v>146.09004739336498</c:v>
                </c:pt>
                <c:pt idx="721">
                  <c:v>145.08293838862565</c:v>
                </c:pt>
                <c:pt idx="722">
                  <c:v>145.70497630331761</c:v>
                </c:pt>
                <c:pt idx="723">
                  <c:v>145.49763033175364</c:v>
                </c:pt>
                <c:pt idx="724">
                  <c:v>145.49763033175364</c:v>
                </c:pt>
                <c:pt idx="725">
                  <c:v>140.78791469194323</c:v>
                </c:pt>
                <c:pt idx="726">
                  <c:v>140.43246445497638</c:v>
                </c:pt>
                <c:pt idx="727">
                  <c:v>141.73578199052142</c:v>
                </c:pt>
                <c:pt idx="728">
                  <c:v>143.0983412322276</c:v>
                </c:pt>
                <c:pt idx="729">
                  <c:v>143.54265402843612</c:v>
                </c:pt>
                <c:pt idx="730">
                  <c:v>144.9052132701423</c:v>
                </c:pt>
                <c:pt idx="731">
                  <c:v>146.97867298578211</c:v>
                </c:pt>
                <c:pt idx="732">
                  <c:v>144.43127962085319</c:v>
                </c:pt>
                <c:pt idx="733">
                  <c:v>144.01658767772523</c:v>
                </c:pt>
                <c:pt idx="734">
                  <c:v>145.70497630331766</c:v>
                </c:pt>
                <c:pt idx="735">
                  <c:v>145.79383886255937</c:v>
                </c:pt>
                <c:pt idx="736">
                  <c:v>145.94194312796222</c:v>
                </c:pt>
                <c:pt idx="737">
                  <c:v>145.29028436018967</c:v>
                </c:pt>
                <c:pt idx="738">
                  <c:v>145.52725118483426</c:v>
                </c:pt>
                <c:pt idx="739">
                  <c:v>145.05331753554515</c:v>
                </c:pt>
                <c:pt idx="740">
                  <c:v>147.36374407582952</c:v>
                </c:pt>
                <c:pt idx="741">
                  <c:v>146.94905213270155</c:v>
                </c:pt>
                <c:pt idx="742">
                  <c:v>144.40165876777266</c:v>
                </c:pt>
                <c:pt idx="743">
                  <c:v>142.3578199052134</c:v>
                </c:pt>
                <c:pt idx="744">
                  <c:v>139.92890995260677</c:v>
                </c:pt>
                <c:pt idx="745">
                  <c:v>142.71327014218022</c:v>
                </c:pt>
                <c:pt idx="746">
                  <c:v>143.69075829383897</c:v>
                </c:pt>
                <c:pt idx="747">
                  <c:v>143.69075829383897</c:v>
                </c:pt>
                <c:pt idx="748">
                  <c:v>147.12677725118496</c:v>
                </c:pt>
                <c:pt idx="749">
                  <c:v>148.66706161137452</c:v>
                </c:pt>
                <c:pt idx="750">
                  <c:v>147.95616113744089</c:v>
                </c:pt>
                <c:pt idx="751">
                  <c:v>151.00710900473945</c:v>
                </c:pt>
                <c:pt idx="752">
                  <c:v>149.61492890995274</c:v>
                </c:pt>
                <c:pt idx="753">
                  <c:v>149.37796208530818</c:v>
                </c:pt>
                <c:pt idx="754">
                  <c:v>150.68127962085322</c:v>
                </c:pt>
                <c:pt idx="755">
                  <c:v>150.5331753554504</c:v>
                </c:pt>
                <c:pt idx="756">
                  <c:v>149.46682464454992</c:v>
                </c:pt>
                <c:pt idx="757">
                  <c:v>149.46682464454992</c:v>
                </c:pt>
                <c:pt idx="758">
                  <c:v>147.83767772511862</c:v>
                </c:pt>
                <c:pt idx="759">
                  <c:v>146.50473933649306</c:v>
                </c:pt>
                <c:pt idx="760">
                  <c:v>143.63151658767791</c:v>
                </c:pt>
                <c:pt idx="761">
                  <c:v>144.93483412322291</c:v>
                </c:pt>
                <c:pt idx="762">
                  <c:v>146.83056872037932</c:v>
                </c:pt>
                <c:pt idx="763">
                  <c:v>149.85189573459735</c:v>
                </c:pt>
                <c:pt idx="764">
                  <c:v>148.57819905213287</c:v>
                </c:pt>
                <c:pt idx="765">
                  <c:v>147.24526066350728</c:v>
                </c:pt>
                <c:pt idx="766">
                  <c:v>148.51895734597176</c:v>
                </c:pt>
                <c:pt idx="767">
                  <c:v>148.93364928909972</c:v>
                </c:pt>
                <c:pt idx="768">
                  <c:v>149.31872037914709</c:v>
                </c:pt>
                <c:pt idx="769">
                  <c:v>146.50473933649309</c:v>
                </c:pt>
                <c:pt idx="770">
                  <c:v>148.34123222748835</c:v>
                </c:pt>
                <c:pt idx="771">
                  <c:v>148.69668246445519</c:v>
                </c:pt>
                <c:pt idx="772">
                  <c:v>150.44431279620875</c:v>
                </c:pt>
                <c:pt idx="773">
                  <c:v>151.39218009478697</c:v>
                </c:pt>
                <c:pt idx="774">
                  <c:v>152.22156398104289</c:v>
                </c:pt>
                <c:pt idx="775">
                  <c:v>154.08767772511874</c:v>
                </c:pt>
                <c:pt idx="776">
                  <c:v>155.65758293838886</c:v>
                </c:pt>
                <c:pt idx="777">
                  <c:v>156.04265402843623</c:v>
                </c:pt>
                <c:pt idx="778">
                  <c:v>156.04265402843623</c:v>
                </c:pt>
                <c:pt idx="779">
                  <c:v>159.65639810426563</c:v>
                </c:pt>
                <c:pt idx="780">
                  <c:v>159.27132701421826</c:v>
                </c:pt>
                <c:pt idx="781">
                  <c:v>158.94549763033197</c:v>
                </c:pt>
                <c:pt idx="782">
                  <c:v>155.53909952606656</c:v>
                </c:pt>
                <c:pt idx="783">
                  <c:v>155.53909952606656</c:v>
                </c:pt>
                <c:pt idx="784">
                  <c:v>159.12322274881541</c:v>
                </c:pt>
                <c:pt idx="785">
                  <c:v>163.18127962085336</c:v>
                </c:pt>
                <c:pt idx="786">
                  <c:v>164.36611374407613</c:v>
                </c:pt>
                <c:pt idx="787">
                  <c:v>163.47748815165906</c:v>
                </c:pt>
                <c:pt idx="788">
                  <c:v>166.20260663507139</c:v>
                </c:pt>
                <c:pt idx="789">
                  <c:v>163.18127962085339</c:v>
                </c:pt>
                <c:pt idx="790">
                  <c:v>163.38862559241736</c:v>
                </c:pt>
                <c:pt idx="791">
                  <c:v>164.89928909952638</c:v>
                </c:pt>
                <c:pt idx="792">
                  <c:v>162.29265402843632</c:v>
                </c:pt>
                <c:pt idx="793">
                  <c:v>161.40402843601927</c:v>
                </c:pt>
                <c:pt idx="794">
                  <c:v>161.40402843601927</c:v>
                </c:pt>
                <c:pt idx="795">
                  <c:v>160.39691943127991</c:v>
                </c:pt>
                <c:pt idx="796">
                  <c:v>163.95142180094817</c:v>
                </c:pt>
                <c:pt idx="797">
                  <c:v>167.74289099526098</c:v>
                </c:pt>
                <c:pt idx="798">
                  <c:v>166.3803317535548</c:v>
                </c:pt>
                <c:pt idx="799">
                  <c:v>165.04739336492918</c:v>
                </c:pt>
                <c:pt idx="800">
                  <c:v>165.55094786729887</c:v>
                </c:pt>
                <c:pt idx="801">
                  <c:v>169.43127962085339</c:v>
                </c:pt>
                <c:pt idx="802">
                  <c:v>170.40876777251214</c:v>
                </c:pt>
                <c:pt idx="803">
                  <c:v>172.98578199052162</c:v>
                </c:pt>
                <c:pt idx="804">
                  <c:v>176.30331753554532</c:v>
                </c:pt>
                <c:pt idx="805">
                  <c:v>180.80568720379176</c:v>
                </c:pt>
                <c:pt idx="806">
                  <c:v>181.60545023696713</c:v>
                </c:pt>
                <c:pt idx="807">
                  <c:v>181.19075829383917</c:v>
                </c:pt>
                <c:pt idx="808">
                  <c:v>182.28672985782021</c:v>
                </c:pt>
                <c:pt idx="809">
                  <c:v>185.63388625592449</c:v>
                </c:pt>
                <c:pt idx="810">
                  <c:v>184.12322274881546</c:v>
                </c:pt>
                <c:pt idx="811">
                  <c:v>187.17417061611405</c:v>
                </c:pt>
                <c:pt idx="812">
                  <c:v>184.74526066350739</c:v>
                </c:pt>
                <c:pt idx="813">
                  <c:v>185.78199052132732</c:v>
                </c:pt>
                <c:pt idx="814">
                  <c:v>184.24170616113776</c:v>
                </c:pt>
                <c:pt idx="815">
                  <c:v>182.02014218009512</c:v>
                </c:pt>
                <c:pt idx="816">
                  <c:v>186.31516587677757</c:v>
                </c:pt>
                <c:pt idx="817">
                  <c:v>186.8483412322278</c:v>
                </c:pt>
                <c:pt idx="818">
                  <c:v>187.97393364928942</c:v>
                </c:pt>
                <c:pt idx="819">
                  <c:v>187.97393364928942</c:v>
                </c:pt>
                <c:pt idx="820">
                  <c:v>191.94312796208564</c:v>
                </c:pt>
                <c:pt idx="821">
                  <c:v>196.68246445497667</c:v>
                </c:pt>
                <c:pt idx="822">
                  <c:v>194.96445497630364</c:v>
                </c:pt>
                <c:pt idx="823">
                  <c:v>186.46327014218045</c:v>
                </c:pt>
                <c:pt idx="824">
                  <c:v>192.8613744075833</c:v>
                </c:pt>
                <c:pt idx="825">
                  <c:v>199.20023696682503</c:v>
                </c:pt>
                <c:pt idx="826">
                  <c:v>196.06042654028474</c:v>
                </c:pt>
                <c:pt idx="827">
                  <c:v>196.80094786729893</c:v>
                </c:pt>
                <c:pt idx="828">
                  <c:v>197.37914691943163</c:v>
                </c:pt>
                <c:pt idx="829">
                  <c:v>197.2014218009482</c:v>
                </c:pt>
                <c:pt idx="830">
                  <c:v>200.78554502369704</c:v>
                </c:pt>
                <c:pt idx="831">
                  <c:v>198.65284360189611</c:v>
                </c:pt>
                <c:pt idx="832">
                  <c:v>200.31161137440796</c:v>
                </c:pt>
                <c:pt idx="833">
                  <c:v>199.15639810426578</c:v>
                </c:pt>
                <c:pt idx="834">
                  <c:v>198.62322274881552</c:v>
                </c:pt>
                <c:pt idx="835">
                  <c:v>196.23815165876812</c:v>
                </c:pt>
                <c:pt idx="836">
                  <c:v>195.11255924170652</c:v>
                </c:pt>
                <c:pt idx="837">
                  <c:v>197.3933649289103</c:v>
                </c:pt>
                <c:pt idx="838">
                  <c:v>197.33412322274918</c:v>
                </c:pt>
                <c:pt idx="839">
                  <c:v>200.05924170616152</c:v>
                </c:pt>
                <c:pt idx="840">
                  <c:v>200.710900473934</c:v>
                </c:pt>
                <c:pt idx="841">
                  <c:v>203.34715639810463</c:v>
                </c:pt>
                <c:pt idx="842">
                  <c:v>201.21445497630367</c:v>
                </c:pt>
                <c:pt idx="843">
                  <c:v>202.34004739336527</c:v>
                </c:pt>
                <c:pt idx="844">
                  <c:v>196.88981042654061</c:v>
                </c:pt>
                <c:pt idx="845">
                  <c:v>194.37203791469227</c:v>
                </c:pt>
                <c:pt idx="846">
                  <c:v>196.86018957346002</c:v>
                </c:pt>
                <c:pt idx="847">
                  <c:v>191.43957345971594</c:v>
                </c:pt>
                <c:pt idx="848">
                  <c:v>187.2334123222752</c:v>
                </c:pt>
                <c:pt idx="849">
                  <c:v>189.54383886255957</c:v>
                </c:pt>
                <c:pt idx="850">
                  <c:v>192.95023696682497</c:v>
                </c:pt>
                <c:pt idx="851">
                  <c:v>191.58767772511885</c:v>
                </c:pt>
                <c:pt idx="852">
                  <c:v>194.66824644549797</c:v>
                </c:pt>
                <c:pt idx="853">
                  <c:v>199.8222748815169</c:v>
                </c:pt>
                <c:pt idx="854">
                  <c:v>195.82345971564013</c:v>
                </c:pt>
                <c:pt idx="855">
                  <c:v>197.60071090047424</c:v>
                </c:pt>
                <c:pt idx="856">
                  <c:v>198.28199052132732</c:v>
                </c:pt>
                <c:pt idx="857">
                  <c:v>199.02251184834154</c:v>
                </c:pt>
                <c:pt idx="858">
                  <c:v>199.02251184834154</c:v>
                </c:pt>
                <c:pt idx="859">
                  <c:v>202.87322274881546</c:v>
                </c:pt>
                <c:pt idx="860">
                  <c:v>200.71090047393398</c:v>
                </c:pt>
                <c:pt idx="861">
                  <c:v>204.29502369668276</c:v>
                </c:pt>
                <c:pt idx="862">
                  <c:v>204.4727488151662</c:v>
                </c:pt>
                <c:pt idx="863">
                  <c:v>203.02132701421834</c:v>
                </c:pt>
                <c:pt idx="864">
                  <c:v>201.5402843601899</c:v>
                </c:pt>
                <c:pt idx="865">
                  <c:v>201.74763033175387</c:v>
                </c:pt>
                <c:pt idx="866">
                  <c:v>204.26540284360217</c:v>
                </c:pt>
                <c:pt idx="867">
                  <c:v>201.89573459715669</c:v>
                </c:pt>
                <c:pt idx="868">
                  <c:v>202.10308056872069</c:v>
                </c:pt>
                <c:pt idx="869">
                  <c:v>200.41469194312825</c:v>
                </c:pt>
                <c:pt idx="870">
                  <c:v>195.26066350710929</c:v>
                </c:pt>
                <c:pt idx="871">
                  <c:v>196.44549763033203</c:v>
                </c:pt>
                <c:pt idx="872">
                  <c:v>196.44549763033203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A3-4055-AFD5-89F94270445D}"/>
            </c:ext>
          </c:extLst>
        </c:ser>
        <c:ser>
          <c:idx val="2"/>
          <c:order val="2"/>
          <c:tx>
            <c:strRef>
              <c:f>Gráfico!$L$3</c:f>
              <c:strCache>
                <c:ptCount val="1"/>
                <c:pt idx="0">
                  <c:v>Precios Agrícolas*</c:v>
                </c:pt>
              </c:strCache>
            </c:strRef>
          </c:tx>
          <c:spPr>
            <a:ln w="19050">
              <a:solidFill>
                <a:sysClr val="window" lastClr="FFFFFF">
                  <a:lumMod val="50000"/>
                </a:sysClr>
              </a:solidFill>
            </a:ln>
          </c:spPr>
          <c:marker>
            <c:symbol val="none"/>
          </c:marker>
          <c:cat>
            <c:numRef>
              <c:f>Gráfico!$G$2351:$G$3223</c:f>
              <c:numCache>
                <c:formatCode>m/d/yyyy</c:formatCode>
                <c:ptCount val="873"/>
                <c:pt idx="0">
                  <c:v>43466</c:v>
                </c:pt>
                <c:pt idx="1">
                  <c:v>43467</c:v>
                </c:pt>
                <c:pt idx="2">
                  <c:v>43468</c:v>
                </c:pt>
                <c:pt idx="3">
                  <c:v>43469</c:v>
                </c:pt>
                <c:pt idx="4">
                  <c:v>43472</c:v>
                </c:pt>
                <c:pt idx="5">
                  <c:v>43473</c:v>
                </c:pt>
                <c:pt idx="6">
                  <c:v>43474</c:v>
                </c:pt>
                <c:pt idx="7">
                  <c:v>43475</c:v>
                </c:pt>
                <c:pt idx="8">
                  <c:v>43476</c:v>
                </c:pt>
                <c:pt idx="9">
                  <c:v>43479</c:v>
                </c:pt>
                <c:pt idx="10">
                  <c:v>43480</c:v>
                </c:pt>
                <c:pt idx="11">
                  <c:v>43481</c:v>
                </c:pt>
                <c:pt idx="12">
                  <c:v>43482</c:v>
                </c:pt>
                <c:pt idx="13">
                  <c:v>43483</c:v>
                </c:pt>
                <c:pt idx="14">
                  <c:v>43486</c:v>
                </c:pt>
                <c:pt idx="15">
                  <c:v>43487</c:v>
                </c:pt>
                <c:pt idx="16">
                  <c:v>43488</c:v>
                </c:pt>
                <c:pt idx="17">
                  <c:v>43489</c:v>
                </c:pt>
                <c:pt idx="18">
                  <c:v>43490</c:v>
                </c:pt>
                <c:pt idx="19">
                  <c:v>43493</c:v>
                </c:pt>
                <c:pt idx="20">
                  <c:v>43494</c:v>
                </c:pt>
                <c:pt idx="21">
                  <c:v>43495</c:v>
                </c:pt>
                <c:pt idx="22">
                  <c:v>43496</c:v>
                </c:pt>
                <c:pt idx="23">
                  <c:v>43497</c:v>
                </c:pt>
                <c:pt idx="24">
                  <c:v>43500</c:v>
                </c:pt>
                <c:pt idx="25">
                  <c:v>43501</c:v>
                </c:pt>
                <c:pt idx="26">
                  <c:v>43502</c:v>
                </c:pt>
                <c:pt idx="27">
                  <c:v>43503</c:v>
                </c:pt>
                <c:pt idx="28">
                  <c:v>43504</c:v>
                </c:pt>
                <c:pt idx="29">
                  <c:v>43507</c:v>
                </c:pt>
                <c:pt idx="30">
                  <c:v>43508</c:v>
                </c:pt>
                <c:pt idx="31">
                  <c:v>43509</c:v>
                </c:pt>
                <c:pt idx="32">
                  <c:v>43510</c:v>
                </c:pt>
                <c:pt idx="33">
                  <c:v>43511</c:v>
                </c:pt>
                <c:pt idx="34">
                  <c:v>43514</c:v>
                </c:pt>
                <c:pt idx="35">
                  <c:v>43515</c:v>
                </c:pt>
                <c:pt idx="36">
                  <c:v>43516</c:v>
                </c:pt>
                <c:pt idx="37">
                  <c:v>43517</c:v>
                </c:pt>
                <c:pt idx="38">
                  <c:v>43518</c:v>
                </c:pt>
                <c:pt idx="39">
                  <c:v>43521</c:v>
                </c:pt>
                <c:pt idx="40">
                  <c:v>43522</c:v>
                </c:pt>
                <c:pt idx="41">
                  <c:v>43523</c:v>
                </c:pt>
                <c:pt idx="42">
                  <c:v>43524</c:v>
                </c:pt>
                <c:pt idx="43">
                  <c:v>43525</c:v>
                </c:pt>
                <c:pt idx="44">
                  <c:v>43528</c:v>
                </c:pt>
                <c:pt idx="45">
                  <c:v>43529</c:v>
                </c:pt>
                <c:pt idx="46">
                  <c:v>43530</c:v>
                </c:pt>
                <c:pt idx="47">
                  <c:v>43531</c:v>
                </c:pt>
                <c:pt idx="48">
                  <c:v>43532</c:v>
                </c:pt>
                <c:pt idx="49">
                  <c:v>43535</c:v>
                </c:pt>
                <c:pt idx="50">
                  <c:v>43536</c:v>
                </c:pt>
                <c:pt idx="51">
                  <c:v>43537</c:v>
                </c:pt>
                <c:pt idx="52">
                  <c:v>43538</c:v>
                </c:pt>
                <c:pt idx="53">
                  <c:v>43539</c:v>
                </c:pt>
                <c:pt idx="54">
                  <c:v>43542</c:v>
                </c:pt>
                <c:pt idx="55">
                  <c:v>43543</c:v>
                </c:pt>
                <c:pt idx="56">
                  <c:v>43544</c:v>
                </c:pt>
                <c:pt idx="57">
                  <c:v>43545</c:v>
                </c:pt>
                <c:pt idx="58">
                  <c:v>43546</c:v>
                </c:pt>
                <c:pt idx="59">
                  <c:v>43549</c:v>
                </c:pt>
                <c:pt idx="60">
                  <c:v>43550</c:v>
                </c:pt>
                <c:pt idx="61">
                  <c:v>43551</c:v>
                </c:pt>
                <c:pt idx="62">
                  <c:v>43552</c:v>
                </c:pt>
                <c:pt idx="63">
                  <c:v>43553</c:v>
                </c:pt>
                <c:pt idx="64">
                  <c:v>43556</c:v>
                </c:pt>
                <c:pt idx="65">
                  <c:v>43557</c:v>
                </c:pt>
                <c:pt idx="66">
                  <c:v>43558</c:v>
                </c:pt>
                <c:pt idx="67">
                  <c:v>43559</c:v>
                </c:pt>
                <c:pt idx="68">
                  <c:v>43560</c:v>
                </c:pt>
                <c:pt idx="69">
                  <c:v>43563</c:v>
                </c:pt>
                <c:pt idx="70">
                  <c:v>43564</c:v>
                </c:pt>
                <c:pt idx="71">
                  <c:v>43565</c:v>
                </c:pt>
                <c:pt idx="72">
                  <c:v>43566</c:v>
                </c:pt>
                <c:pt idx="73">
                  <c:v>43567</c:v>
                </c:pt>
                <c:pt idx="74">
                  <c:v>43570</c:v>
                </c:pt>
                <c:pt idx="75">
                  <c:v>43571</c:v>
                </c:pt>
                <c:pt idx="76">
                  <c:v>43572</c:v>
                </c:pt>
                <c:pt idx="77">
                  <c:v>43573</c:v>
                </c:pt>
                <c:pt idx="78">
                  <c:v>43574</c:v>
                </c:pt>
                <c:pt idx="79">
                  <c:v>43577</c:v>
                </c:pt>
                <c:pt idx="80">
                  <c:v>43578</c:v>
                </c:pt>
                <c:pt idx="81">
                  <c:v>43579</c:v>
                </c:pt>
                <c:pt idx="82">
                  <c:v>43580</c:v>
                </c:pt>
                <c:pt idx="83">
                  <c:v>43581</c:v>
                </c:pt>
                <c:pt idx="84">
                  <c:v>43584</c:v>
                </c:pt>
                <c:pt idx="85">
                  <c:v>43585</c:v>
                </c:pt>
                <c:pt idx="86">
                  <c:v>43586</c:v>
                </c:pt>
                <c:pt idx="87">
                  <c:v>43587</c:v>
                </c:pt>
                <c:pt idx="88">
                  <c:v>43588</c:v>
                </c:pt>
                <c:pt idx="89">
                  <c:v>43591</c:v>
                </c:pt>
                <c:pt idx="90">
                  <c:v>43592</c:v>
                </c:pt>
                <c:pt idx="91">
                  <c:v>43593</c:v>
                </c:pt>
                <c:pt idx="92">
                  <c:v>43594</c:v>
                </c:pt>
                <c:pt idx="93">
                  <c:v>43595</c:v>
                </c:pt>
                <c:pt idx="94">
                  <c:v>43598</c:v>
                </c:pt>
                <c:pt idx="95">
                  <c:v>43599</c:v>
                </c:pt>
                <c:pt idx="96">
                  <c:v>43600</c:v>
                </c:pt>
                <c:pt idx="97">
                  <c:v>43601</c:v>
                </c:pt>
                <c:pt idx="98">
                  <c:v>43602</c:v>
                </c:pt>
                <c:pt idx="99">
                  <c:v>43605</c:v>
                </c:pt>
                <c:pt idx="100">
                  <c:v>43606</c:v>
                </c:pt>
                <c:pt idx="101">
                  <c:v>43607</c:v>
                </c:pt>
                <c:pt idx="102">
                  <c:v>43608</c:v>
                </c:pt>
                <c:pt idx="103">
                  <c:v>43609</c:v>
                </c:pt>
                <c:pt idx="104">
                  <c:v>43612</c:v>
                </c:pt>
                <c:pt idx="105">
                  <c:v>43613</c:v>
                </c:pt>
                <c:pt idx="106">
                  <c:v>43614</c:v>
                </c:pt>
                <c:pt idx="107">
                  <c:v>43615</c:v>
                </c:pt>
                <c:pt idx="108">
                  <c:v>43616</c:v>
                </c:pt>
                <c:pt idx="109">
                  <c:v>43619</c:v>
                </c:pt>
                <c:pt idx="110">
                  <c:v>43620</c:v>
                </c:pt>
                <c:pt idx="111">
                  <c:v>43621</c:v>
                </c:pt>
                <c:pt idx="112">
                  <c:v>43622</c:v>
                </c:pt>
                <c:pt idx="113">
                  <c:v>43623</c:v>
                </c:pt>
                <c:pt idx="114">
                  <c:v>43626</c:v>
                </c:pt>
                <c:pt idx="115">
                  <c:v>43627</c:v>
                </c:pt>
                <c:pt idx="116">
                  <c:v>43628</c:v>
                </c:pt>
                <c:pt idx="117">
                  <c:v>43629</c:v>
                </c:pt>
                <c:pt idx="118">
                  <c:v>43630</c:v>
                </c:pt>
                <c:pt idx="119">
                  <c:v>43633</c:v>
                </c:pt>
                <c:pt idx="120">
                  <c:v>43634</c:v>
                </c:pt>
                <c:pt idx="121">
                  <c:v>43635</c:v>
                </c:pt>
                <c:pt idx="122">
                  <c:v>43636</c:v>
                </c:pt>
                <c:pt idx="123">
                  <c:v>43637</c:v>
                </c:pt>
                <c:pt idx="124">
                  <c:v>43640</c:v>
                </c:pt>
                <c:pt idx="125">
                  <c:v>43641</c:v>
                </c:pt>
                <c:pt idx="126">
                  <c:v>43642</c:v>
                </c:pt>
                <c:pt idx="127">
                  <c:v>43643</c:v>
                </c:pt>
                <c:pt idx="128">
                  <c:v>43644</c:v>
                </c:pt>
                <c:pt idx="129">
                  <c:v>43647</c:v>
                </c:pt>
                <c:pt idx="130">
                  <c:v>43648</c:v>
                </c:pt>
                <c:pt idx="131">
                  <c:v>43649</c:v>
                </c:pt>
                <c:pt idx="132">
                  <c:v>43650</c:v>
                </c:pt>
                <c:pt idx="133">
                  <c:v>43651</c:v>
                </c:pt>
                <c:pt idx="134">
                  <c:v>43654</c:v>
                </c:pt>
                <c:pt idx="135">
                  <c:v>43655</c:v>
                </c:pt>
                <c:pt idx="136">
                  <c:v>43656</c:v>
                </c:pt>
                <c:pt idx="137">
                  <c:v>43657</c:v>
                </c:pt>
                <c:pt idx="138">
                  <c:v>43658</c:v>
                </c:pt>
                <c:pt idx="139">
                  <c:v>43661</c:v>
                </c:pt>
                <c:pt idx="140">
                  <c:v>43662</c:v>
                </c:pt>
                <c:pt idx="141">
                  <c:v>43663</c:v>
                </c:pt>
                <c:pt idx="142">
                  <c:v>43664</c:v>
                </c:pt>
                <c:pt idx="143">
                  <c:v>43665</c:v>
                </c:pt>
                <c:pt idx="144">
                  <c:v>43668</c:v>
                </c:pt>
                <c:pt idx="145">
                  <c:v>43669</c:v>
                </c:pt>
                <c:pt idx="146">
                  <c:v>43670</c:v>
                </c:pt>
                <c:pt idx="147">
                  <c:v>43671</c:v>
                </c:pt>
                <c:pt idx="148">
                  <c:v>43672</c:v>
                </c:pt>
                <c:pt idx="149">
                  <c:v>43675</c:v>
                </c:pt>
                <c:pt idx="150">
                  <c:v>43676</c:v>
                </c:pt>
                <c:pt idx="151">
                  <c:v>43677</c:v>
                </c:pt>
                <c:pt idx="152">
                  <c:v>43678</c:v>
                </c:pt>
                <c:pt idx="153">
                  <c:v>43679</c:v>
                </c:pt>
                <c:pt idx="154">
                  <c:v>43682</c:v>
                </c:pt>
                <c:pt idx="155">
                  <c:v>43683</c:v>
                </c:pt>
                <c:pt idx="156">
                  <c:v>43684</c:v>
                </c:pt>
                <c:pt idx="157">
                  <c:v>43685</c:v>
                </c:pt>
                <c:pt idx="158">
                  <c:v>43686</c:v>
                </c:pt>
                <c:pt idx="159">
                  <c:v>43689</c:v>
                </c:pt>
                <c:pt idx="160">
                  <c:v>43690</c:v>
                </c:pt>
                <c:pt idx="161">
                  <c:v>43691</c:v>
                </c:pt>
                <c:pt idx="162">
                  <c:v>43692</c:v>
                </c:pt>
                <c:pt idx="163">
                  <c:v>43693</c:v>
                </c:pt>
                <c:pt idx="164">
                  <c:v>43696</c:v>
                </c:pt>
                <c:pt idx="165">
                  <c:v>43697</c:v>
                </c:pt>
                <c:pt idx="166">
                  <c:v>43698</c:v>
                </c:pt>
                <c:pt idx="167">
                  <c:v>43699</c:v>
                </c:pt>
                <c:pt idx="168">
                  <c:v>43700</c:v>
                </c:pt>
                <c:pt idx="169">
                  <c:v>43703</c:v>
                </c:pt>
                <c:pt idx="170">
                  <c:v>43704</c:v>
                </c:pt>
                <c:pt idx="171">
                  <c:v>43705</c:v>
                </c:pt>
                <c:pt idx="172">
                  <c:v>43706</c:v>
                </c:pt>
                <c:pt idx="173">
                  <c:v>43707</c:v>
                </c:pt>
                <c:pt idx="174">
                  <c:v>43710</c:v>
                </c:pt>
                <c:pt idx="175">
                  <c:v>43711</c:v>
                </c:pt>
                <c:pt idx="176">
                  <c:v>43712</c:v>
                </c:pt>
                <c:pt idx="177">
                  <c:v>43713</c:v>
                </c:pt>
                <c:pt idx="178">
                  <c:v>43714</c:v>
                </c:pt>
                <c:pt idx="179">
                  <c:v>43717</c:v>
                </c:pt>
                <c:pt idx="180">
                  <c:v>43718</c:v>
                </c:pt>
                <c:pt idx="181">
                  <c:v>43719</c:v>
                </c:pt>
                <c:pt idx="182">
                  <c:v>43720</c:v>
                </c:pt>
                <c:pt idx="183">
                  <c:v>43721</c:v>
                </c:pt>
                <c:pt idx="184">
                  <c:v>43724</c:v>
                </c:pt>
                <c:pt idx="185">
                  <c:v>43725</c:v>
                </c:pt>
                <c:pt idx="186">
                  <c:v>43726</c:v>
                </c:pt>
                <c:pt idx="187">
                  <c:v>43727</c:v>
                </c:pt>
                <c:pt idx="188">
                  <c:v>43728</c:v>
                </c:pt>
                <c:pt idx="189">
                  <c:v>43731</c:v>
                </c:pt>
                <c:pt idx="190">
                  <c:v>43732</c:v>
                </c:pt>
                <c:pt idx="191">
                  <c:v>43733</c:v>
                </c:pt>
                <c:pt idx="192">
                  <c:v>43734</c:v>
                </c:pt>
                <c:pt idx="193">
                  <c:v>43735</c:v>
                </c:pt>
                <c:pt idx="194">
                  <c:v>43738</c:v>
                </c:pt>
                <c:pt idx="195">
                  <c:v>43739</c:v>
                </c:pt>
                <c:pt idx="196">
                  <c:v>43740</c:v>
                </c:pt>
                <c:pt idx="197">
                  <c:v>43741</c:v>
                </c:pt>
                <c:pt idx="198">
                  <c:v>43742</c:v>
                </c:pt>
                <c:pt idx="199">
                  <c:v>43745</c:v>
                </c:pt>
                <c:pt idx="200">
                  <c:v>43746</c:v>
                </c:pt>
                <c:pt idx="201">
                  <c:v>43747</c:v>
                </c:pt>
                <c:pt idx="202">
                  <c:v>43748</c:v>
                </c:pt>
                <c:pt idx="203">
                  <c:v>43749</c:v>
                </c:pt>
                <c:pt idx="204">
                  <c:v>43752</c:v>
                </c:pt>
                <c:pt idx="205">
                  <c:v>43753</c:v>
                </c:pt>
                <c:pt idx="206">
                  <c:v>43754</c:v>
                </c:pt>
                <c:pt idx="207">
                  <c:v>43755</c:v>
                </c:pt>
                <c:pt idx="208">
                  <c:v>43756</c:v>
                </c:pt>
                <c:pt idx="209">
                  <c:v>43759</c:v>
                </c:pt>
                <c:pt idx="210">
                  <c:v>43760</c:v>
                </c:pt>
                <c:pt idx="211">
                  <c:v>43761</c:v>
                </c:pt>
                <c:pt idx="212">
                  <c:v>43762</c:v>
                </c:pt>
                <c:pt idx="213">
                  <c:v>43763</c:v>
                </c:pt>
                <c:pt idx="214">
                  <c:v>43766</c:v>
                </c:pt>
                <c:pt idx="215">
                  <c:v>43767</c:v>
                </c:pt>
                <c:pt idx="216">
                  <c:v>43768</c:v>
                </c:pt>
                <c:pt idx="217">
                  <c:v>43769</c:v>
                </c:pt>
                <c:pt idx="218">
                  <c:v>43770</c:v>
                </c:pt>
                <c:pt idx="219">
                  <c:v>43773</c:v>
                </c:pt>
                <c:pt idx="220">
                  <c:v>43774</c:v>
                </c:pt>
                <c:pt idx="221">
                  <c:v>43775</c:v>
                </c:pt>
                <c:pt idx="222">
                  <c:v>43776</c:v>
                </c:pt>
                <c:pt idx="223">
                  <c:v>43777</c:v>
                </c:pt>
                <c:pt idx="224">
                  <c:v>43780</c:v>
                </c:pt>
                <c:pt idx="225">
                  <c:v>43781</c:v>
                </c:pt>
                <c:pt idx="226">
                  <c:v>43782</c:v>
                </c:pt>
                <c:pt idx="227">
                  <c:v>43783</c:v>
                </c:pt>
                <c:pt idx="228">
                  <c:v>43784</c:v>
                </c:pt>
                <c:pt idx="229">
                  <c:v>43787</c:v>
                </c:pt>
                <c:pt idx="230">
                  <c:v>43788</c:v>
                </c:pt>
                <c:pt idx="231">
                  <c:v>43789</c:v>
                </c:pt>
                <c:pt idx="232">
                  <c:v>43790</c:v>
                </c:pt>
                <c:pt idx="233">
                  <c:v>43791</c:v>
                </c:pt>
                <c:pt idx="234">
                  <c:v>43794</c:v>
                </c:pt>
                <c:pt idx="235">
                  <c:v>43795</c:v>
                </c:pt>
                <c:pt idx="236">
                  <c:v>43796</c:v>
                </c:pt>
                <c:pt idx="237">
                  <c:v>43797</c:v>
                </c:pt>
                <c:pt idx="238">
                  <c:v>43798</c:v>
                </c:pt>
                <c:pt idx="239">
                  <c:v>43801</c:v>
                </c:pt>
                <c:pt idx="240">
                  <c:v>43802</c:v>
                </c:pt>
                <c:pt idx="241">
                  <c:v>43803</c:v>
                </c:pt>
                <c:pt idx="242">
                  <c:v>43804</c:v>
                </c:pt>
                <c:pt idx="243">
                  <c:v>43805</c:v>
                </c:pt>
                <c:pt idx="244">
                  <c:v>43808</c:v>
                </c:pt>
                <c:pt idx="245">
                  <c:v>43809</c:v>
                </c:pt>
                <c:pt idx="246">
                  <c:v>43810</c:v>
                </c:pt>
                <c:pt idx="247">
                  <c:v>43811</c:v>
                </c:pt>
                <c:pt idx="248">
                  <c:v>43812</c:v>
                </c:pt>
                <c:pt idx="249">
                  <c:v>43815</c:v>
                </c:pt>
                <c:pt idx="250">
                  <c:v>43816</c:v>
                </c:pt>
                <c:pt idx="251">
                  <c:v>43817</c:v>
                </c:pt>
                <c:pt idx="252">
                  <c:v>43818</c:v>
                </c:pt>
                <c:pt idx="253">
                  <c:v>43819</c:v>
                </c:pt>
                <c:pt idx="254">
                  <c:v>43822</c:v>
                </c:pt>
                <c:pt idx="255">
                  <c:v>43823</c:v>
                </c:pt>
                <c:pt idx="256">
                  <c:v>43824</c:v>
                </c:pt>
                <c:pt idx="257">
                  <c:v>43825</c:v>
                </c:pt>
                <c:pt idx="258">
                  <c:v>43826</c:v>
                </c:pt>
                <c:pt idx="259">
                  <c:v>43829</c:v>
                </c:pt>
                <c:pt idx="260">
                  <c:v>43830</c:v>
                </c:pt>
                <c:pt idx="261">
                  <c:v>43831</c:v>
                </c:pt>
                <c:pt idx="262">
                  <c:v>43832</c:v>
                </c:pt>
                <c:pt idx="263">
                  <c:v>43833</c:v>
                </c:pt>
                <c:pt idx="264">
                  <c:v>43836</c:v>
                </c:pt>
                <c:pt idx="265">
                  <c:v>43837</c:v>
                </c:pt>
                <c:pt idx="266">
                  <c:v>43838</c:v>
                </c:pt>
                <c:pt idx="267">
                  <c:v>43839</c:v>
                </c:pt>
                <c:pt idx="268">
                  <c:v>43840</c:v>
                </c:pt>
                <c:pt idx="269">
                  <c:v>43843</c:v>
                </c:pt>
                <c:pt idx="270">
                  <c:v>43844</c:v>
                </c:pt>
                <c:pt idx="271">
                  <c:v>43845</c:v>
                </c:pt>
                <c:pt idx="272">
                  <c:v>43846</c:v>
                </c:pt>
                <c:pt idx="273">
                  <c:v>43847</c:v>
                </c:pt>
                <c:pt idx="274">
                  <c:v>43850</c:v>
                </c:pt>
                <c:pt idx="275">
                  <c:v>43851</c:v>
                </c:pt>
                <c:pt idx="276">
                  <c:v>43852</c:v>
                </c:pt>
                <c:pt idx="277">
                  <c:v>43853</c:v>
                </c:pt>
                <c:pt idx="278">
                  <c:v>43854</c:v>
                </c:pt>
                <c:pt idx="279">
                  <c:v>43857</c:v>
                </c:pt>
                <c:pt idx="280">
                  <c:v>43858</c:v>
                </c:pt>
                <c:pt idx="281">
                  <c:v>43859</c:v>
                </c:pt>
                <c:pt idx="282">
                  <c:v>43860</c:v>
                </c:pt>
                <c:pt idx="283">
                  <c:v>43861</c:v>
                </c:pt>
                <c:pt idx="284">
                  <c:v>43864</c:v>
                </c:pt>
                <c:pt idx="285">
                  <c:v>43865</c:v>
                </c:pt>
                <c:pt idx="286">
                  <c:v>43866</c:v>
                </c:pt>
                <c:pt idx="287">
                  <c:v>43867</c:v>
                </c:pt>
                <c:pt idx="288">
                  <c:v>43868</c:v>
                </c:pt>
                <c:pt idx="289">
                  <c:v>43871</c:v>
                </c:pt>
                <c:pt idx="290">
                  <c:v>43872</c:v>
                </c:pt>
                <c:pt idx="291">
                  <c:v>43873</c:v>
                </c:pt>
                <c:pt idx="292">
                  <c:v>43874</c:v>
                </c:pt>
                <c:pt idx="293">
                  <c:v>43875</c:v>
                </c:pt>
                <c:pt idx="294">
                  <c:v>43878</c:v>
                </c:pt>
                <c:pt idx="295">
                  <c:v>43879</c:v>
                </c:pt>
                <c:pt idx="296">
                  <c:v>43880</c:v>
                </c:pt>
                <c:pt idx="297">
                  <c:v>43881</c:v>
                </c:pt>
                <c:pt idx="298">
                  <c:v>43882</c:v>
                </c:pt>
                <c:pt idx="299">
                  <c:v>43885</c:v>
                </c:pt>
                <c:pt idx="300">
                  <c:v>43886</c:v>
                </c:pt>
                <c:pt idx="301">
                  <c:v>43887</c:v>
                </c:pt>
                <c:pt idx="302">
                  <c:v>43888</c:v>
                </c:pt>
                <c:pt idx="303">
                  <c:v>43889</c:v>
                </c:pt>
                <c:pt idx="304">
                  <c:v>43892</c:v>
                </c:pt>
                <c:pt idx="305">
                  <c:v>43893</c:v>
                </c:pt>
                <c:pt idx="306">
                  <c:v>43894</c:v>
                </c:pt>
                <c:pt idx="307">
                  <c:v>43895</c:v>
                </c:pt>
                <c:pt idx="308">
                  <c:v>43896</c:v>
                </c:pt>
                <c:pt idx="309">
                  <c:v>43899</c:v>
                </c:pt>
                <c:pt idx="310">
                  <c:v>43900</c:v>
                </c:pt>
                <c:pt idx="311">
                  <c:v>43901</c:v>
                </c:pt>
                <c:pt idx="312">
                  <c:v>43902</c:v>
                </c:pt>
                <c:pt idx="313">
                  <c:v>43903</c:v>
                </c:pt>
                <c:pt idx="314">
                  <c:v>43906</c:v>
                </c:pt>
                <c:pt idx="315">
                  <c:v>43907</c:v>
                </c:pt>
                <c:pt idx="316">
                  <c:v>43908</c:v>
                </c:pt>
                <c:pt idx="317">
                  <c:v>43909</c:v>
                </c:pt>
                <c:pt idx="318">
                  <c:v>43910</c:v>
                </c:pt>
                <c:pt idx="319">
                  <c:v>43913</c:v>
                </c:pt>
                <c:pt idx="320">
                  <c:v>43914</c:v>
                </c:pt>
                <c:pt idx="321">
                  <c:v>43915</c:v>
                </c:pt>
                <c:pt idx="322">
                  <c:v>43916</c:v>
                </c:pt>
                <c:pt idx="323">
                  <c:v>43917</c:v>
                </c:pt>
                <c:pt idx="324">
                  <c:v>43920</c:v>
                </c:pt>
                <c:pt idx="325">
                  <c:v>43921</c:v>
                </c:pt>
                <c:pt idx="326">
                  <c:v>43922</c:v>
                </c:pt>
                <c:pt idx="327">
                  <c:v>43923</c:v>
                </c:pt>
                <c:pt idx="328">
                  <c:v>43924</c:v>
                </c:pt>
                <c:pt idx="329">
                  <c:v>43927</c:v>
                </c:pt>
                <c:pt idx="330">
                  <c:v>43928</c:v>
                </c:pt>
                <c:pt idx="331">
                  <c:v>43929</c:v>
                </c:pt>
                <c:pt idx="332">
                  <c:v>43930</c:v>
                </c:pt>
                <c:pt idx="333">
                  <c:v>43931</c:v>
                </c:pt>
                <c:pt idx="334">
                  <c:v>43934</c:v>
                </c:pt>
                <c:pt idx="335">
                  <c:v>43935</c:v>
                </c:pt>
                <c:pt idx="336">
                  <c:v>43936</c:v>
                </c:pt>
                <c:pt idx="337">
                  <c:v>43937</c:v>
                </c:pt>
                <c:pt idx="338">
                  <c:v>43938</c:v>
                </c:pt>
                <c:pt idx="339">
                  <c:v>43941</c:v>
                </c:pt>
                <c:pt idx="340">
                  <c:v>43942</c:v>
                </c:pt>
                <c:pt idx="341">
                  <c:v>43943</c:v>
                </c:pt>
                <c:pt idx="342">
                  <c:v>43944</c:v>
                </c:pt>
                <c:pt idx="343">
                  <c:v>43945</c:v>
                </c:pt>
                <c:pt idx="344">
                  <c:v>43948</c:v>
                </c:pt>
                <c:pt idx="345">
                  <c:v>43949</c:v>
                </c:pt>
                <c:pt idx="346">
                  <c:v>43950</c:v>
                </c:pt>
                <c:pt idx="347">
                  <c:v>43951</c:v>
                </c:pt>
                <c:pt idx="348">
                  <c:v>43952</c:v>
                </c:pt>
                <c:pt idx="349">
                  <c:v>43955</c:v>
                </c:pt>
                <c:pt idx="350">
                  <c:v>43956</c:v>
                </c:pt>
                <c:pt idx="351">
                  <c:v>43957</c:v>
                </c:pt>
                <c:pt idx="352">
                  <c:v>43958</c:v>
                </c:pt>
                <c:pt idx="353">
                  <c:v>43959</c:v>
                </c:pt>
                <c:pt idx="354">
                  <c:v>43962</c:v>
                </c:pt>
                <c:pt idx="355">
                  <c:v>43963</c:v>
                </c:pt>
                <c:pt idx="356">
                  <c:v>43964</c:v>
                </c:pt>
                <c:pt idx="357">
                  <c:v>43965</c:v>
                </c:pt>
                <c:pt idx="358">
                  <c:v>43966</c:v>
                </c:pt>
                <c:pt idx="359">
                  <c:v>43969</c:v>
                </c:pt>
                <c:pt idx="360">
                  <c:v>43970</c:v>
                </c:pt>
                <c:pt idx="361">
                  <c:v>43971</c:v>
                </c:pt>
                <c:pt idx="362">
                  <c:v>43972</c:v>
                </c:pt>
                <c:pt idx="363">
                  <c:v>43973</c:v>
                </c:pt>
                <c:pt idx="364">
                  <c:v>43976</c:v>
                </c:pt>
                <c:pt idx="365">
                  <c:v>43977</c:v>
                </c:pt>
                <c:pt idx="366">
                  <c:v>43978</c:v>
                </c:pt>
                <c:pt idx="367">
                  <c:v>43979</c:v>
                </c:pt>
                <c:pt idx="368">
                  <c:v>43980</c:v>
                </c:pt>
                <c:pt idx="369">
                  <c:v>43983</c:v>
                </c:pt>
                <c:pt idx="370">
                  <c:v>43984</c:v>
                </c:pt>
                <c:pt idx="371">
                  <c:v>43985</c:v>
                </c:pt>
                <c:pt idx="372">
                  <c:v>43986</c:v>
                </c:pt>
                <c:pt idx="373">
                  <c:v>43987</c:v>
                </c:pt>
                <c:pt idx="374">
                  <c:v>43990</c:v>
                </c:pt>
                <c:pt idx="375">
                  <c:v>43991</c:v>
                </c:pt>
                <c:pt idx="376">
                  <c:v>43992</c:v>
                </c:pt>
                <c:pt idx="377">
                  <c:v>43993</c:v>
                </c:pt>
                <c:pt idx="378">
                  <c:v>43994</c:v>
                </c:pt>
                <c:pt idx="379">
                  <c:v>43997</c:v>
                </c:pt>
                <c:pt idx="380">
                  <c:v>43998</c:v>
                </c:pt>
                <c:pt idx="381">
                  <c:v>43999</c:v>
                </c:pt>
                <c:pt idx="382">
                  <c:v>44000</c:v>
                </c:pt>
                <c:pt idx="383">
                  <c:v>44001</c:v>
                </c:pt>
                <c:pt idx="384">
                  <c:v>44004</c:v>
                </c:pt>
                <c:pt idx="385">
                  <c:v>44005</c:v>
                </c:pt>
                <c:pt idx="386">
                  <c:v>44006</c:v>
                </c:pt>
                <c:pt idx="387">
                  <c:v>44007</c:v>
                </c:pt>
                <c:pt idx="388">
                  <c:v>44008</c:v>
                </c:pt>
                <c:pt idx="389">
                  <c:v>44011</c:v>
                </c:pt>
                <c:pt idx="390">
                  <c:v>44012</c:v>
                </c:pt>
                <c:pt idx="391">
                  <c:v>44013</c:v>
                </c:pt>
                <c:pt idx="392">
                  <c:v>44014</c:v>
                </c:pt>
                <c:pt idx="393">
                  <c:v>44015</c:v>
                </c:pt>
                <c:pt idx="394">
                  <c:v>44018</c:v>
                </c:pt>
                <c:pt idx="395">
                  <c:v>44019</c:v>
                </c:pt>
                <c:pt idx="396">
                  <c:v>44020</c:v>
                </c:pt>
                <c:pt idx="397">
                  <c:v>44021</c:v>
                </c:pt>
                <c:pt idx="398">
                  <c:v>44022</c:v>
                </c:pt>
                <c:pt idx="399">
                  <c:v>44025</c:v>
                </c:pt>
                <c:pt idx="400">
                  <c:v>44026</c:v>
                </c:pt>
                <c:pt idx="401">
                  <c:v>44027</c:v>
                </c:pt>
                <c:pt idx="402">
                  <c:v>44028</c:v>
                </c:pt>
                <c:pt idx="403">
                  <c:v>44029</c:v>
                </c:pt>
                <c:pt idx="404">
                  <c:v>44032</c:v>
                </c:pt>
                <c:pt idx="405">
                  <c:v>44033</c:v>
                </c:pt>
                <c:pt idx="406">
                  <c:v>44034</c:v>
                </c:pt>
                <c:pt idx="407">
                  <c:v>44035</c:v>
                </c:pt>
                <c:pt idx="408">
                  <c:v>44036</c:v>
                </c:pt>
                <c:pt idx="409">
                  <c:v>44039</c:v>
                </c:pt>
                <c:pt idx="410">
                  <c:v>44040</c:v>
                </c:pt>
                <c:pt idx="411">
                  <c:v>44041</c:v>
                </c:pt>
                <c:pt idx="412">
                  <c:v>44042</c:v>
                </c:pt>
                <c:pt idx="413">
                  <c:v>44043</c:v>
                </c:pt>
                <c:pt idx="414">
                  <c:v>44046</c:v>
                </c:pt>
                <c:pt idx="415">
                  <c:v>44047</c:v>
                </c:pt>
                <c:pt idx="416">
                  <c:v>44048</c:v>
                </c:pt>
                <c:pt idx="417">
                  <c:v>44049</c:v>
                </c:pt>
                <c:pt idx="418">
                  <c:v>44050</c:v>
                </c:pt>
                <c:pt idx="419">
                  <c:v>44053</c:v>
                </c:pt>
                <c:pt idx="420">
                  <c:v>44054</c:v>
                </c:pt>
                <c:pt idx="421">
                  <c:v>44055</c:v>
                </c:pt>
                <c:pt idx="422">
                  <c:v>44056</c:v>
                </c:pt>
                <c:pt idx="423">
                  <c:v>44057</c:v>
                </c:pt>
                <c:pt idx="424">
                  <c:v>44060</c:v>
                </c:pt>
                <c:pt idx="425">
                  <c:v>44061</c:v>
                </c:pt>
                <c:pt idx="426">
                  <c:v>44062</c:v>
                </c:pt>
                <c:pt idx="427">
                  <c:v>44063</c:v>
                </c:pt>
                <c:pt idx="428">
                  <c:v>44064</c:v>
                </c:pt>
                <c:pt idx="429">
                  <c:v>44067</c:v>
                </c:pt>
                <c:pt idx="430">
                  <c:v>44068</c:v>
                </c:pt>
                <c:pt idx="431">
                  <c:v>44069</c:v>
                </c:pt>
                <c:pt idx="432">
                  <c:v>44070</c:v>
                </c:pt>
                <c:pt idx="433">
                  <c:v>44071</c:v>
                </c:pt>
                <c:pt idx="434">
                  <c:v>44074</c:v>
                </c:pt>
                <c:pt idx="435">
                  <c:v>44075</c:v>
                </c:pt>
                <c:pt idx="436">
                  <c:v>44076</c:v>
                </c:pt>
                <c:pt idx="437">
                  <c:v>44077</c:v>
                </c:pt>
                <c:pt idx="438">
                  <c:v>44078</c:v>
                </c:pt>
                <c:pt idx="439">
                  <c:v>44081</c:v>
                </c:pt>
                <c:pt idx="440">
                  <c:v>44082</c:v>
                </c:pt>
                <c:pt idx="441">
                  <c:v>44083</c:v>
                </c:pt>
                <c:pt idx="442">
                  <c:v>44084</c:v>
                </c:pt>
                <c:pt idx="443">
                  <c:v>44085</c:v>
                </c:pt>
                <c:pt idx="444">
                  <c:v>44088</c:v>
                </c:pt>
                <c:pt idx="445">
                  <c:v>44089</c:v>
                </c:pt>
                <c:pt idx="446">
                  <c:v>44090</c:v>
                </c:pt>
                <c:pt idx="447">
                  <c:v>44091</c:v>
                </c:pt>
                <c:pt idx="448">
                  <c:v>44092</c:v>
                </c:pt>
                <c:pt idx="449">
                  <c:v>44095</c:v>
                </c:pt>
                <c:pt idx="450">
                  <c:v>44096</c:v>
                </c:pt>
                <c:pt idx="451">
                  <c:v>44097</c:v>
                </c:pt>
                <c:pt idx="452">
                  <c:v>44098</c:v>
                </c:pt>
                <c:pt idx="453">
                  <c:v>44099</c:v>
                </c:pt>
                <c:pt idx="454">
                  <c:v>44102</c:v>
                </c:pt>
                <c:pt idx="455">
                  <c:v>44103</c:v>
                </c:pt>
                <c:pt idx="456">
                  <c:v>44104</c:v>
                </c:pt>
                <c:pt idx="457">
                  <c:v>44105</c:v>
                </c:pt>
                <c:pt idx="458">
                  <c:v>44106</c:v>
                </c:pt>
                <c:pt idx="459">
                  <c:v>44109</c:v>
                </c:pt>
                <c:pt idx="460">
                  <c:v>44110</c:v>
                </c:pt>
                <c:pt idx="461">
                  <c:v>44111</c:v>
                </c:pt>
                <c:pt idx="462">
                  <c:v>44112</c:v>
                </c:pt>
                <c:pt idx="463">
                  <c:v>44113</c:v>
                </c:pt>
                <c:pt idx="464">
                  <c:v>44116</c:v>
                </c:pt>
                <c:pt idx="465">
                  <c:v>44117</c:v>
                </c:pt>
                <c:pt idx="466">
                  <c:v>44118</c:v>
                </c:pt>
                <c:pt idx="467">
                  <c:v>44119</c:v>
                </c:pt>
                <c:pt idx="468">
                  <c:v>44120</c:v>
                </c:pt>
                <c:pt idx="469">
                  <c:v>44123</c:v>
                </c:pt>
                <c:pt idx="470">
                  <c:v>44124</c:v>
                </c:pt>
                <c:pt idx="471">
                  <c:v>44125</c:v>
                </c:pt>
                <c:pt idx="472">
                  <c:v>44126</c:v>
                </c:pt>
                <c:pt idx="473">
                  <c:v>44127</c:v>
                </c:pt>
                <c:pt idx="474">
                  <c:v>44130</c:v>
                </c:pt>
                <c:pt idx="475">
                  <c:v>44131</c:v>
                </c:pt>
                <c:pt idx="476">
                  <c:v>44132</c:v>
                </c:pt>
                <c:pt idx="477">
                  <c:v>44133</c:v>
                </c:pt>
                <c:pt idx="478">
                  <c:v>44134</c:v>
                </c:pt>
                <c:pt idx="479">
                  <c:v>44137</c:v>
                </c:pt>
                <c:pt idx="480">
                  <c:v>44138</c:v>
                </c:pt>
                <c:pt idx="481">
                  <c:v>44139</c:v>
                </c:pt>
                <c:pt idx="482">
                  <c:v>44140</c:v>
                </c:pt>
                <c:pt idx="483">
                  <c:v>44141</c:v>
                </c:pt>
                <c:pt idx="484">
                  <c:v>44144</c:v>
                </c:pt>
                <c:pt idx="485">
                  <c:v>44145</c:v>
                </c:pt>
                <c:pt idx="486">
                  <c:v>44146</c:v>
                </c:pt>
                <c:pt idx="487">
                  <c:v>44147</c:v>
                </c:pt>
                <c:pt idx="488">
                  <c:v>44148</c:v>
                </c:pt>
                <c:pt idx="489">
                  <c:v>44151</c:v>
                </c:pt>
                <c:pt idx="490">
                  <c:v>44152</c:v>
                </c:pt>
                <c:pt idx="491">
                  <c:v>44153</c:v>
                </c:pt>
                <c:pt idx="492">
                  <c:v>44154</c:v>
                </c:pt>
                <c:pt idx="493">
                  <c:v>44155</c:v>
                </c:pt>
                <c:pt idx="494">
                  <c:v>44158</c:v>
                </c:pt>
                <c:pt idx="495">
                  <c:v>44159</c:v>
                </c:pt>
                <c:pt idx="496">
                  <c:v>44160</c:v>
                </c:pt>
                <c:pt idx="497">
                  <c:v>44161</c:v>
                </c:pt>
                <c:pt idx="498">
                  <c:v>44162</c:v>
                </c:pt>
                <c:pt idx="499">
                  <c:v>44165</c:v>
                </c:pt>
                <c:pt idx="500">
                  <c:v>44166</c:v>
                </c:pt>
                <c:pt idx="501">
                  <c:v>44167</c:v>
                </c:pt>
                <c:pt idx="502">
                  <c:v>44168</c:v>
                </c:pt>
                <c:pt idx="503">
                  <c:v>44169</c:v>
                </c:pt>
                <c:pt idx="504">
                  <c:v>44172</c:v>
                </c:pt>
                <c:pt idx="505">
                  <c:v>44173</c:v>
                </c:pt>
                <c:pt idx="506">
                  <c:v>44174</c:v>
                </c:pt>
                <c:pt idx="507">
                  <c:v>44175</c:v>
                </c:pt>
                <c:pt idx="508">
                  <c:v>44176</c:v>
                </c:pt>
                <c:pt idx="509">
                  <c:v>44179</c:v>
                </c:pt>
                <c:pt idx="510">
                  <c:v>44180</c:v>
                </c:pt>
                <c:pt idx="511">
                  <c:v>44181</c:v>
                </c:pt>
                <c:pt idx="512">
                  <c:v>44182</c:v>
                </c:pt>
                <c:pt idx="513">
                  <c:v>44183</c:v>
                </c:pt>
                <c:pt idx="514">
                  <c:v>44186</c:v>
                </c:pt>
                <c:pt idx="515">
                  <c:v>44187</c:v>
                </c:pt>
                <c:pt idx="516">
                  <c:v>44188</c:v>
                </c:pt>
                <c:pt idx="517">
                  <c:v>44189</c:v>
                </c:pt>
                <c:pt idx="518">
                  <c:v>44190</c:v>
                </c:pt>
                <c:pt idx="519">
                  <c:v>44193</c:v>
                </c:pt>
                <c:pt idx="520">
                  <c:v>44194</c:v>
                </c:pt>
                <c:pt idx="521">
                  <c:v>44195</c:v>
                </c:pt>
                <c:pt idx="522">
                  <c:v>44196</c:v>
                </c:pt>
                <c:pt idx="523">
                  <c:v>44197</c:v>
                </c:pt>
                <c:pt idx="524">
                  <c:v>44200</c:v>
                </c:pt>
                <c:pt idx="525">
                  <c:v>44201</c:v>
                </c:pt>
                <c:pt idx="526">
                  <c:v>44202</c:v>
                </c:pt>
                <c:pt idx="527">
                  <c:v>44203</c:v>
                </c:pt>
                <c:pt idx="528">
                  <c:v>44204</c:v>
                </c:pt>
                <c:pt idx="529">
                  <c:v>44207</c:v>
                </c:pt>
                <c:pt idx="530">
                  <c:v>44208</c:v>
                </c:pt>
                <c:pt idx="531">
                  <c:v>44209</c:v>
                </c:pt>
                <c:pt idx="532">
                  <c:v>44210</c:v>
                </c:pt>
                <c:pt idx="533">
                  <c:v>44211</c:v>
                </c:pt>
                <c:pt idx="534">
                  <c:v>44214</c:v>
                </c:pt>
                <c:pt idx="535">
                  <c:v>44215</c:v>
                </c:pt>
                <c:pt idx="536">
                  <c:v>44216</c:v>
                </c:pt>
                <c:pt idx="537">
                  <c:v>44217</c:v>
                </c:pt>
                <c:pt idx="538">
                  <c:v>44218</c:v>
                </c:pt>
                <c:pt idx="539">
                  <c:v>44221</c:v>
                </c:pt>
                <c:pt idx="540">
                  <c:v>44222</c:v>
                </c:pt>
                <c:pt idx="541">
                  <c:v>44223</c:v>
                </c:pt>
                <c:pt idx="542">
                  <c:v>44224</c:v>
                </c:pt>
                <c:pt idx="543">
                  <c:v>44225</c:v>
                </c:pt>
                <c:pt idx="544">
                  <c:v>44228</c:v>
                </c:pt>
                <c:pt idx="545">
                  <c:v>44229</c:v>
                </c:pt>
                <c:pt idx="546">
                  <c:v>44230</c:v>
                </c:pt>
                <c:pt idx="547">
                  <c:v>44231</c:v>
                </c:pt>
                <c:pt idx="548">
                  <c:v>44232</c:v>
                </c:pt>
                <c:pt idx="549">
                  <c:v>44235</c:v>
                </c:pt>
                <c:pt idx="550">
                  <c:v>44236</c:v>
                </c:pt>
                <c:pt idx="551">
                  <c:v>44237</c:v>
                </c:pt>
                <c:pt idx="552">
                  <c:v>44238</c:v>
                </c:pt>
                <c:pt idx="553">
                  <c:v>44239</c:v>
                </c:pt>
                <c:pt idx="554">
                  <c:v>44242</c:v>
                </c:pt>
                <c:pt idx="555">
                  <c:v>44243</c:v>
                </c:pt>
                <c:pt idx="556">
                  <c:v>44244</c:v>
                </c:pt>
                <c:pt idx="557">
                  <c:v>44245</c:v>
                </c:pt>
                <c:pt idx="558">
                  <c:v>44246</c:v>
                </c:pt>
                <c:pt idx="559">
                  <c:v>44249</c:v>
                </c:pt>
                <c:pt idx="560">
                  <c:v>44250</c:v>
                </c:pt>
                <c:pt idx="561">
                  <c:v>44251</c:v>
                </c:pt>
                <c:pt idx="562">
                  <c:v>44252</c:v>
                </c:pt>
                <c:pt idx="563">
                  <c:v>44253</c:v>
                </c:pt>
                <c:pt idx="564">
                  <c:v>44256</c:v>
                </c:pt>
                <c:pt idx="565">
                  <c:v>44257</c:v>
                </c:pt>
                <c:pt idx="566">
                  <c:v>44258</c:v>
                </c:pt>
                <c:pt idx="567">
                  <c:v>44259</c:v>
                </c:pt>
                <c:pt idx="568">
                  <c:v>44260</c:v>
                </c:pt>
                <c:pt idx="569">
                  <c:v>44263</c:v>
                </c:pt>
                <c:pt idx="570">
                  <c:v>44264</c:v>
                </c:pt>
                <c:pt idx="571">
                  <c:v>44265</c:v>
                </c:pt>
                <c:pt idx="572">
                  <c:v>44266</c:v>
                </c:pt>
                <c:pt idx="573">
                  <c:v>44267</c:v>
                </c:pt>
                <c:pt idx="574">
                  <c:v>44270</c:v>
                </c:pt>
                <c:pt idx="575">
                  <c:v>44271</c:v>
                </c:pt>
                <c:pt idx="576">
                  <c:v>44272</c:v>
                </c:pt>
                <c:pt idx="577">
                  <c:v>44273</c:v>
                </c:pt>
                <c:pt idx="578">
                  <c:v>44274</c:v>
                </c:pt>
                <c:pt idx="579">
                  <c:v>44277</c:v>
                </c:pt>
                <c:pt idx="580">
                  <c:v>44278</c:v>
                </c:pt>
                <c:pt idx="581">
                  <c:v>44279</c:v>
                </c:pt>
                <c:pt idx="582">
                  <c:v>44280</c:v>
                </c:pt>
                <c:pt idx="583">
                  <c:v>44281</c:v>
                </c:pt>
                <c:pt idx="584">
                  <c:v>44284</c:v>
                </c:pt>
                <c:pt idx="585">
                  <c:v>44285</c:v>
                </c:pt>
                <c:pt idx="586">
                  <c:v>44286</c:v>
                </c:pt>
                <c:pt idx="587">
                  <c:v>44287</c:v>
                </c:pt>
                <c:pt idx="588">
                  <c:v>44288</c:v>
                </c:pt>
                <c:pt idx="589">
                  <c:v>44291</c:v>
                </c:pt>
                <c:pt idx="590">
                  <c:v>44292</c:v>
                </c:pt>
                <c:pt idx="591">
                  <c:v>44293</c:v>
                </c:pt>
                <c:pt idx="592">
                  <c:v>44294</c:v>
                </c:pt>
                <c:pt idx="593">
                  <c:v>44295</c:v>
                </c:pt>
                <c:pt idx="594">
                  <c:v>44298</c:v>
                </c:pt>
                <c:pt idx="595">
                  <c:v>44299</c:v>
                </c:pt>
                <c:pt idx="596">
                  <c:v>44300</c:v>
                </c:pt>
                <c:pt idx="597">
                  <c:v>44301</c:v>
                </c:pt>
                <c:pt idx="598">
                  <c:v>44302</c:v>
                </c:pt>
                <c:pt idx="599">
                  <c:v>44305</c:v>
                </c:pt>
                <c:pt idx="600">
                  <c:v>44306</c:v>
                </c:pt>
                <c:pt idx="601">
                  <c:v>44307</c:v>
                </c:pt>
                <c:pt idx="602">
                  <c:v>44308</c:v>
                </c:pt>
                <c:pt idx="603">
                  <c:v>44309</c:v>
                </c:pt>
                <c:pt idx="604">
                  <c:v>44312</c:v>
                </c:pt>
                <c:pt idx="605">
                  <c:v>44313</c:v>
                </c:pt>
                <c:pt idx="606">
                  <c:v>44314</c:v>
                </c:pt>
                <c:pt idx="607">
                  <c:v>44315</c:v>
                </c:pt>
                <c:pt idx="608">
                  <c:v>44316</c:v>
                </c:pt>
                <c:pt idx="609">
                  <c:v>44319</c:v>
                </c:pt>
                <c:pt idx="610">
                  <c:v>44320</c:v>
                </c:pt>
                <c:pt idx="611">
                  <c:v>44321</c:v>
                </c:pt>
                <c:pt idx="612">
                  <c:v>44322</c:v>
                </c:pt>
                <c:pt idx="613">
                  <c:v>44323</c:v>
                </c:pt>
                <c:pt idx="614">
                  <c:v>44326</c:v>
                </c:pt>
                <c:pt idx="615">
                  <c:v>44327</c:v>
                </c:pt>
                <c:pt idx="616">
                  <c:v>44328</c:v>
                </c:pt>
                <c:pt idx="617">
                  <c:v>44329</c:v>
                </c:pt>
                <c:pt idx="618">
                  <c:v>44330</c:v>
                </c:pt>
                <c:pt idx="619">
                  <c:v>44333</c:v>
                </c:pt>
                <c:pt idx="620">
                  <c:v>44334</c:v>
                </c:pt>
                <c:pt idx="621">
                  <c:v>44335</c:v>
                </c:pt>
                <c:pt idx="622">
                  <c:v>44336</c:v>
                </c:pt>
                <c:pt idx="623">
                  <c:v>44337</c:v>
                </c:pt>
                <c:pt idx="624">
                  <c:v>44340</c:v>
                </c:pt>
                <c:pt idx="625">
                  <c:v>44341</c:v>
                </c:pt>
                <c:pt idx="626">
                  <c:v>44342</c:v>
                </c:pt>
                <c:pt idx="627">
                  <c:v>44343</c:v>
                </c:pt>
                <c:pt idx="628">
                  <c:v>44344</c:v>
                </c:pt>
                <c:pt idx="629">
                  <c:v>44347</c:v>
                </c:pt>
                <c:pt idx="630">
                  <c:v>44348</c:v>
                </c:pt>
                <c:pt idx="631">
                  <c:v>44349</c:v>
                </c:pt>
                <c:pt idx="632">
                  <c:v>44350</c:v>
                </c:pt>
                <c:pt idx="633">
                  <c:v>44351</c:v>
                </c:pt>
                <c:pt idx="634">
                  <c:v>44354</c:v>
                </c:pt>
                <c:pt idx="635">
                  <c:v>44355</c:v>
                </c:pt>
                <c:pt idx="636">
                  <c:v>44356</c:v>
                </c:pt>
                <c:pt idx="637">
                  <c:v>44357</c:v>
                </c:pt>
                <c:pt idx="638">
                  <c:v>44358</c:v>
                </c:pt>
                <c:pt idx="639">
                  <c:v>44361</c:v>
                </c:pt>
                <c:pt idx="640">
                  <c:v>44362</c:v>
                </c:pt>
                <c:pt idx="641">
                  <c:v>44363</c:v>
                </c:pt>
                <c:pt idx="642">
                  <c:v>44364</c:v>
                </c:pt>
                <c:pt idx="643">
                  <c:v>44365</c:v>
                </c:pt>
                <c:pt idx="644">
                  <c:v>44368</c:v>
                </c:pt>
                <c:pt idx="645">
                  <c:v>44369</c:v>
                </c:pt>
                <c:pt idx="646">
                  <c:v>44370</c:v>
                </c:pt>
                <c:pt idx="647">
                  <c:v>44371</c:v>
                </c:pt>
                <c:pt idx="648">
                  <c:v>44372</c:v>
                </c:pt>
                <c:pt idx="649">
                  <c:v>44375</c:v>
                </c:pt>
                <c:pt idx="650">
                  <c:v>44376</c:v>
                </c:pt>
                <c:pt idx="651">
                  <c:v>44377</c:v>
                </c:pt>
                <c:pt idx="652">
                  <c:v>44378</c:v>
                </c:pt>
                <c:pt idx="653">
                  <c:v>44379</c:v>
                </c:pt>
                <c:pt idx="654">
                  <c:v>44382</c:v>
                </c:pt>
                <c:pt idx="655">
                  <c:v>44383</c:v>
                </c:pt>
                <c:pt idx="656">
                  <c:v>44384</c:v>
                </c:pt>
                <c:pt idx="657">
                  <c:v>44385</c:v>
                </c:pt>
                <c:pt idx="658">
                  <c:v>44386</c:v>
                </c:pt>
                <c:pt idx="659">
                  <c:v>44389</c:v>
                </c:pt>
                <c:pt idx="660">
                  <c:v>44390</c:v>
                </c:pt>
                <c:pt idx="661">
                  <c:v>44391</c:v>
                </c:pt>
                <c:pt idx="662">
                  <c:v>44392</c:v>
                </c:pt>
                <c:pt idx="663">
                  <c:v>44393</c:v>
                </c:pt>
                <c:pt idx="664">
                  <c:v>44396</c:v>
                </c:pt>
                <c:pt idx="665">
                  <c:v>44397</c:v>
                </c:pt>
                <c:pt idx="666">
                  <c:v>44398</c:v>
                </c:pt>
                <c:pt idx="667">
                  <c:v>44399</c:v>
                </c:pt>
                <c:pt idx="668">
                  <c:v>44400</c:v>
                </c:pt>
                <c:pt idx="669">
                  <c:v>44403</c:v>
                </c:pt>
                <c:pt idx="670">
                  <c:v>44404</c:v>
                </c:pt>
                <c:pt idx="671">
                  <c:v>44405</c:v>
                </c:pt>
                <c:pt idx="672">
                  <c:v>44406</c:v>
                </c:pt>
                <c:pt idx="673">
                  <c:v>44407</c:v>
                </c:pt>
                <c:pt idx="674">
                  <c:v>44410</c:v>
                </c:pt>
                <c:pt idx="675">
                  <c:v>44411</c:v>
                </c:pt>
                <c:pt idx="676">
                  <c:v>44412</c:v>
                </c:pt>
                <c:pt idx="677">
                  <c:v>44413</c:v>
                </c:pt>
                <c:pt idx="678">
                  <c:v>44414</c:v>
                </c:pt>
                <c:pt idx="679">
                  <c:v>44417</c:v>
                </c:pt>
                <c:pt idx="680">
                  <c:v>44418</c:v>
                </c:pt>
                <c:pt idx="681">
                  <c:v>44419</c:v>
                </c:pt>
                <c:pt idx="682">
                  <c:v>44420</c:v>
                </c:pt>
                <c:pt idx="683">
                  <c:v>44421</c:v>
                </c:pt>
                <c:pt idx="684">
                  <c:v>44424</c:v>
                </c:pt>
                <c:pt idx="685">
                  <c:v>44425</c:v>
                </c:pt>
                <c:pt idx="686">
                  <c:v>44426</c:v>
                </c:pt>
                <c:pt idx="687">
                  <c:v>44427</c:v>
                </c:pt>
                <c:pt idx="688">
                  <c:v>44428</c:v>
                </c:pt>
                <c:pt idx="689">
                  <c:v>44431</c:v>
                </c:pt>
                <c:pt idx="690">
                  <c:v>44432</c:v>
                </c:pt>
                <c:pt idx="691">
                  <c:v>44433</c:v>
                </c:pt>
                <c:pt idx="692">
                  <c:v>44434</c:v>
                </c:pt>
                <c:pt idx="693">
                  <c:v>44435</c:v>
                </c:pt>
                <c:pt idx="694">
                  <c:v>44438</c:v>
                </c:pt>
                <c:pt idx="695">
                  <c:v>44439</c:v>
                </c:pt>
                <c:pt idx="696">
                  <c:v>44440</c:v>
                </c:pt>
                <c:pt idx="697">
                  <c:v>44441</c:v>
                </c:pt>
                <c:pt idx="698">
                  <c:v>44442</c:v>
                </c:pt>
                <c:pt idx="699">
                  <c:v>44445</c:v>
                </c:pt>
                <c:pt idx="700">
                  <c:v>44446</c:v>
                </c:pt>
                <c:pt idx="701">
                  <c:v>44447</c:v>
                </c:pt>
                <c:pt idx="702">
                  <c:v>44448</c:v>
                </c:pt>
                <c:pt idx="703">
                  <c:v>44449</c:v>
                </c:pt>
                <c:pt idx="704">
                  <c:v>44452</c:v>
                </c:pt>
                <c:pt idx="705">
                  <c:v>44453</c:v>
                </c:pt>
                <c:pt idx="706">
                  <c:v>44454</c:v>
                </c:pt>
                <c:pt idx="707">
                  <c:v>44455</c:v>
                </c:pt>
                <c:pt idx="708">
                  <c:v>44456</c:v>
                </c:pt>
                <c:pt idx="709">
                  <c:v>44459</c:v>
                </c:pt>
                <c:pt idx="710">
                  <c:v>44460</c:v>
                </c:pt>
                <c:pt idx="711">
                  <c:v>44461</c:v>
                </c:pt>
                <c:pt idx="712">
                  <c:v>44462</c:v>
                </c:pt>
                <c:pt idx="713">
                  <c:v>44463</c:v>
                </c:pt>
                <c:pt idx="714">
                  <c:v>44466</c:v>
                </c:pt>
                <c:pt idx="715">
                  <c:v>44467</c:v>
                </c:pt>
                <c:pt idx="716">
                  <c:v>44468</c:v>
                </c:pt>
                <c:pt idx="717">
                  <c:v>44469</c:v>
                </c:pt>
                <c:pt idx="718">
                  <c:v>44470</c:v>
                </c:pt>
                <c:pt idx="719">
                  <c:v>44473</c:v>
                </c:pt>
                <c:pt idx="720">
                  <c:v>44474</c:v>
                </c:pt>
                <c:pt idx="721">
                  <c:v>44475</c:v>
                </c:pt>
                <c:pt idx="722">
                  <c:v>44476</c:v>
                </c:pt>
                <c:pt idx="723">
                  <c:v>44477</c:v>
                </c:pt>
                <c:pt idx="724">
                  <c:v>44480</c:v>
                </c:pt>
                <c:pt idx="725">
                  <c:v>44481</c:v>
                </c:pt>
                <c:pt idx="726">
                  <c:v>44482</c:v>
                </c:pt>
                <c:pt idx="727">
                  <c:v>44483</c:v>
                </c:pt>
                <c:pt idx="728">
                  <c:v>44484</c:v>
                </c:pt>
                <c:pt idx="729">
                  <c:v>44487</c:v>
                </c:pt>
                <c:pt idx="730">
                  <c:v>44488</c:v>
                </c:pt>
                <c:pt idx="731">
                  <c:v>44489</c:v>
                </c:pt>
                <c:pt idx="732">
                  <c:v>44490</c:v>
                </c:pt>
                <c:pt idx="733">
                  <c:v>44491</c:v>
                </c:pt>
                <c:pt idx="734">
                  <c:v>44494</c:v>
                </c:pt>
                <c:pt idx="735">
                  <c:v>44495</c:v>
                </c:pt>
                <c:pt idx="736">
                  <c:v>44496</c:v>
                </c:pt>
                <c:pt idx="737">
                  <c:v>44497</c:v>
                </c:pt>
                <c:pt idx="738">
                  <c:v>44498</c:v>
                </c:pt>
                <c:pt idx="739">
                  <c:v>44501</c:v>
                </c:pt>
                <c:pt idx="740">
                  <c:v>44502</c:v>
                </c:pt>
                <c:pt idx="741">
                  <c:v>44503</c:v>
                </c:pt>
                <c:pt idx="742">
                  <c:v>44504</c:v>
                </c:pt>
                <c:pt idx="743">
                  <c:v>44505</c:v>
                </c:pt>
                <c:pt idx="744">
                  <c:v>44508</c:v>
                </c:pt>
                <c:pt idx="745">
                  <c:v>44509</c:v>
                </c:pt>
                <c:pt idx="746">
                  <c:v>44510</c:v>
                </c:pt>
                <c:pt idx="747">
                  <c:v>44511</c:v>
                </c:pt>
                <c:pt idx="748">
                  <c:v>44512</c:v>
                </c:pt>
                <c:pt idx="749">
                  <c:v>44515</c:v>
                </c:pt>
                <c:pt idx="750">
                  <c:v>44516</c:v>
                </c:pt>
                <c:pt idx="751">
                  <c:v>44517</c:v>
                </c:pt>
                <c:pt idx="752">
                  <c:v>44518</c:v>
                </c:pt>
                <c:pt idx="753">
                  <c:v>44519</c:v>
                </c:pt>
                <c:pt idx="754">
                  <c:v>44522</c:v>
                </c:pt>
                <c:pt idx="755">
                  <c:v>44523</c:v>
                </c:pt>
                <c:pt idx="756">
                  <c:v>44524</c:v>
                </c:pt>
                <c:pt idx="757">
                  <c:v>44525</c:v>
                </c:pt>
                <c:pt idx="758">
                  <c:v>44526</c:v>
                </c:pt>
                <c:pt idx="759">
                  <c:v>44529</c:v>
                </c:pt>
                <c:pt idx="760">
                  <c:v>44530</c:v>
                </c:pt>
                <c:pt idx="761">
                  <c:v>44531</c:v>
                </c:pt>
                <c:pt idx="762">
                  <c:v>44532</c:v>
                </c:pt>
                <c:pt idx="763">
                  <c:v>44533</c:v>
                </c:pt>
                <c:pt idx="764">
                  <c:v>44536</c:v>
                </c:pt>
                <c:pt idx="765">
                  <c:v>44537</c:v>
                </c:pt>
                <c:pt idx="766">
                  <c:v>44538</c:v>
                </c:pt>
                <c:pt idx="767">
                  <c:v>44539</c:v>
                </c:pt>
                <c:pt idx="768">
                  <c:v>44540</c:v>
                </c:pt>
                <c:pt idx="769">
                  <c:v>44543</c:v>
                </c:pt>
                <c:pt idx="770">
                  <c:v>44544</c:v>
                </c:pt>
                <c:pt idx="771">
                  <c:v>44545</c:v>
                </c:pt>
                <c:pt idx="772">
                  <c:v>44546</c:v>
                </c:pt>
                <c:pt idx="773">
                  <c:v>44547</c:v>
                </c:pt>
                <c:pt idx="774">
                  <c:v>44550</c:v>
                </c:pt>
                <c:pt idx="775">
                  <c:v>44551</c:v>
                </c:pt>
                <c:pt idx="776">
                  <c:v>44552</c:v>
                </c:pt>
                <c:pt idx="777">
                  <c:v>44553</c:v>
                </c:pt>
                <c:pt idx="778">
                  <c:v>44554</c:v>
                </c:pt>
                <c:pt idx="779">
                  <c:v>44557</c:v>
                </c:pt>
                <c:pt idx="780">
                  <c:v>44558</c:v>
                </c:pt>
                <c:pt idx="781">
                  <c:v>44559</c:v>
                </c:pt>
                <c:pt idx="782">
                  <c:v>44560</c:v>
                </c:pt>
                <c:pt idx="783">
                  <c:v>44561</c:v>
                </c:pt>
                <c:pt idx="784">
                  <c:v>44564</c:v>
                </c:pt>
                <c:pt idx="785">
                  <c:v>44565</c:v>
                </c:pt>
                <c:pt idx="786">
                  <c:v>44566</c:v>
                </c:pt>
                <c:pt idx="787">
                  <c:v>44567</c:v>
                </c:pt>
                <c:pt idx="788">
                  <c:v>44568</c:v>
                </c:pt>
                <c:pt idx="789">
                  <c:v>44571</c:v>
                </c:pt>
                <c:pt idx="790">
                  <c:v>44572</c:v>
                </c:pt>
                <c:pt idx="791">
                  <c:v>44573</c:v>
                </c:pt>
                <c:pt idx="792">
                  <c:v>44574</c:v>
                </c:pt>
                <c:pt idx="793">
                  <c:v>44575</c:v>
                </c:pt>
                <c:pt idx="794">
                  <c:v>44578</c:v>
                </c:pt>
                <c:pt idx="795">
                  <c:v>44579</c:v>
                </c:pt>
                <c:pt idx="796">
                  <c:v>44580</c:v>
                </c:pt>
                <c:pt idx="797">
                  <c:v>44581</c:v>
                </c:pt>
                <c:pt idx="798">
                  <c:v>44582</c:v>
                </c:pt>
                <c:pt idx="799">
                  <c:v>44585</c:v>
                </c:pt>
                <c:pt idx="800">
                  <c:v>44586</c:v>
                </c:pt>
                <c:pt idx="801">
                  <c:v>44587</c:v>
                </c:pt>
                <c:pt idx="802">
                  <c:v>44588</c:v>
                </c:pt>
                <c:pt idx="803">
                  <c:v>44589</c:v>
                </c:pt>
                <c:pt idx="804">
                  <c:v>44592</c:v>
                </c:pt>
                <c:pt idx="805">
                  <c:v>44593</c:v>
                </c:pt>
                <c:pt idx="806">
                  <c:v>44594</c:v>
                </c:pt>
                <c:pt idx="807">
                  <c:v>44595</c:v>
                </c:pt>
                <c:pt idx="808">
                  <c:v>44596</c:v>
                </c:pt>
                <c:pt idx="809">
                  <c:v>44599</c:v>
                </c:pt>
                <c:pt idx="810">
                  <c:v>44600</c:v>
                </c:pt>
                <c:pt idx="811">
                  <c:v>44601</c:v>
                </c:pt>
                <c:pt idx="812">
                  <c:v>44602</c:v>
                </c:pt>
                <c:pt idx="813">
                  <c:v>44603</c:v>
                </c:pt>
                <c:pt idx="814">
                  <c:v>44606</c:v>
                </c:pt>
                <c:pt idx="815">
                  <c:v>44607</c:v>
                </c:pt>
                <c:pt idx="816">
                  <c:v>44608</c:v>
                </c:pt>
                <c:pt idx="817">
                  <c:v>44609</c:v>
                </c:pt>
                <c:pt idx="818">
                  <c:v>44610</c:v>
                </c:pt>
                <c:pt idx="819">
                  <c:v>44613</c:v>
                </c:pt>
                <c:pt idx="820">
                  <c:v>44614</c:v>
                </c:pt>
                <c:pt idx="821">
                  <c:v>44615</c:v>
                </c:pt>
                <c:pt idx="822">
                  <c:v>44616</c:v>
                </c:pt>
                <c:pt idx="823">
                  <c:v>44617</c:v>
                </c:pt>
                <c:pt idx="824">
                  <c:v>44620</c:v>
                </c:pt>
                <c:pt idx="825">
                  <c:v>44621</c:v>
                </c:pt>
                <c:pt idx="826">
                  <c:v>44622</c:v>
                </c:pt>
                <c:pt idx="827">
                  <c:v>44623</c:v>
                </c:pt>
                <c:pt idx="828">
                  <c:v>44624</c:v>
                </c:pt>
                <c:pt idx="829">
                  <c:v>44627</c:v>
                </c:pt>
                <c:pt idx="830">
                  <c:v>44628</c:v>
                </c:pt>
                <c:pt idx="831">
                  <c:v>44629</c:v>
                </c:pt>
                <c:pt idx="832">
                  <c:v>44630</c:v>
                </c:pt>
                <c:pt idx="833">
                  <c:v>44631</c:v>
                </c:pt>
                <c:pt idx="834">
                  <c:v>44634</c:v>
                </c:pt>
                <c:pt idx="835">
                  <c:v>44635</c:v>
                </c:pt>
                <c:pt idx="836">
                  <c:v>44636</c:v>
                </c:pt>
                <c:pt idx="837">
                  <c:v>44637</c:v>
                </c:pt>
                <c:pt idx="838">
                  <c:v>44638</c:v>
                </c:pt>
                <c:pt idx="839">
                  <c:v>44641</c:v>
                </c:pt>
                <c:pt idx="840">
                  <c:v>44642</c:v>
                </c:pt>
                <c:pt idx="841">
                  <c:v>44643</c:v>
                </c:pt>
                <c:pt idx="842">
                  <c:v>44644</c:v>
                </c:pt>
                <c:pt idx="843">
                  <c:v>44645</c:v>
                </c:pt>
                <c:pt idx="844">
                  <c:v>44648</c:v>
                </c:pt>
                <c:pt idx="845">
                  <c:v>44649</c:v>
                </c:pt>
                <c:pt idx="846">
                  <c:v>44650</c:v>
                </c:pt>
                <c:pt idx="847">
                  <c:v>44651</c:v>
                </c:pt>
                <c:pt idx="848">
                  <c:v>44652</c:v>
                </c:pt>
                <c:pt idx="849">
                  <c:v>44655</c:v>
                </c:pt>
                <c:pt idx="850">
                  <c:v>44656</c:v>
                </c:pt>
                <c:pt idx="851">
                  <c:v>44657</c:v>
                </c:pt>
                <c:pt idx="852">
                  <c:v>44658</c:v>
                </c:pt>
                <c:pt idx="853">
                  <c:v>44659</c:v>
                </c:pt>
                <c:pt idx="854">
                  <c:v>44662</c:v>
                </c:pt>
                <c:pt idx="855">
                  <c:v>44663</c:v>
                </c:pt>
                <c:pt idx="856">
                  <c:v>44664</c:v>
                </c:pt>
                <c:pt idx="857">
                  <c:v>44665</c:v>
                </c:pt>
                <c:pt idx="858">
                  <c:v>44666</c:v>
                </c:pt>
                <c:pt idx="859">
                  <c:v>44669</c:v>
                </c:pt>
                <c:pt idx="860">
                  <c:v>44670</c:v>
                </c:pt>
                <c:pt idx="861">
                  <c:v>44671</c:v>
                </c:pt>
                <c:pt idx="862">
                  <c:v>44672</c:v>
                </c:pt>
                <c:pt idx="863">
                  <c:v>44673</c:v>
                </c:pt>
                <c:pt idx="864">
                  <c:v>44676</c:v>
                </c:pt>
                <c:pt idx="865">
                  <c:v>44677</c:v>
                </c:pt>
                <c:pt idx="866">
                  <c:v>44678</c:v>
                </c:pt>
                <c:pt idx="867">
                  <c:v>44679</c:v>
                </c:pt>
                <c:pt idx="868">
                  <c:v>44680</c:v>
                </c:pt>
                <c:pt idx="869">
                  <c:v>44683</c:v>
                </c:pt>
                <c:pt idx="870">
                  <c:v>44684</c:v>
                </c:pt>
                <c:pt idx="871">
                  <c:v>44685</c:v>
                </c:pt>
                <c:pt idx="872">
                  <c:v>44686</c:v>
                </c:pt>
              </c:numCache>
            </c:numRef>
          </c:cat>
          <c:val>
            <c:numRef>
              <c:f>Gráfico!$L$2351:$L$3223</c:f>
              <c:numCache>
                <c:formatCode>0.0</c:formatCode>
                <c:ptCount val="873"/>
                <c:pt idx="0">
                  <c:v>100</c:v>
                </c:pt>
                <c:pt idx="1">
                  <c:v>100.13998857969362</c:v>
                </c:pt>
                <c:pt idx="2">
                  <c:v>100.93173073298853</c:v>
                </c:pt>
                <c:pt idx="3">
                  <c:v>101.87409975260699</c:v>
                </c:pt>
                <c:pt idx="4">
                  <c:v>102.51042428798334</c:v>
                </c:pt>
                <c:pt idx="5">
                  <c:v>102.302132271947</c:v>
                </c:pt>
                <c:pt idx="6">
                  <c:v>102.91661661622874</c:v>
                </c:pt>
                <c:pt idx="7">
                  <c:v>101.53508362503489</c:v>
                </c:pt>
                <c:pt idx="8">
                  <c:v>102.09140965399851</c:v>
                </c:pt>
                <c:pt idx="9">
                  <c:v>101.6539013098126</c:v>
                </c:pt>
                <c:pt idx="10">
                  <c:v>100.8137937010775</c:v>
                </c:pt>
                <c:pt idx="11">
                  <c:v>101.31770327141402</c:v>
                </c:pt>
                <c:pt idx="12">
                  <c:v>102.29653131971466</c:v>
                </c:pt>
                <c:pt idx="13">
                  <c:v>102.82087203655904</c:v>
                </c:pt>
                <c:pt idx="14">
                  <c:v>102.82087203655904</c:v>
                </c:pt>
                <c:pt idx="15">
                  <c:v>102.34775009044301</c:v>
                </c:pt>
                <c:pt idx="16">
                  <c:v>102.79441722444281</c:v>
                </c:pt>
                <c:pt idx="17">
                  <c:v>102.50031439307338</c:v>
                </c:pt>
                <c:pt idx="18">
                  <c:v>102.58510365108107</c:v>
                </c:pt>
                <c:pt idx="19">
                  <c:v>102.51331282938615</c:v>
                </c:pt>
                <c:pt idx="20">
                  <c:v>101.83348404239388</c:v>
                </c:pt>
                <c:pt idx="21">
                  <c:v>102.19842659036216</c:v>
                </c:pt>
                <c:pt idx="22">
                  <c:v>101.94807459341133</c:v>
                </c:pt>
                <c:pt idx="23">
                  <c:v>102.31030473055013</c:v>
                </c:pt>
                <c:pt idx="24">
                  <c:v>102.7172015810889</c:v>
                </c:pt>
                <c:pt idx="25">
                  <c:v>102.95476649841497</c:v>
                </c:pt>
                <c:pt idx="26">
                  <c:v>103.00380125003387</c:v>
                </c:pt>
                <c:pt idx="27">
                  <c:v>101.82288098187858</c:v>
                </c:pt>
                <c:pt idx="28">
                  <c:v>101.92429696600993</c:v>
                </c:pt>
                <c:pt idx="29">
                  <c:v>101.50926288298268</c:v>
                </c:pt>
                <c:pt idx="30">
                  <c:v>102.55167406826043</c:v>
                </c:pt>
                <c:pt idx="31">
                  <c:v>102.97414086148278</c:v>
                </c:pt>
                <c:pt idx="32">
                  <c:v>101.47252204538316</c:v>
                </c:pt>
                <c:pt idx="33">
                  <c:v>101.88900039911182</c:v>
                </c:pt>
                <c:pt idx="34">
                  <c:v>101.88900039911182</c:v>
                </c:pt>
                <c:pt idx="35">
                  <c:v>100.74263694944659</c:v>
                </c:pt>
                <c:pt idx="36">
                  <c:v>100.53131548754874</c:v>
                </c:pt>
                <c:pt idx="37">
                  <c:v>101.38008872049232</c:v>
                </c:pt>
                <c:pt idx="38">
                  <c:v>101.45737481607557</c:v>
                </c:pt>
                <c:pt idx="39">
                  <c:v>99.890834270641463</c:v>
                </c:pt>
                <c:pt idx="40">
                  <c:v>98.789489795522897</c:v>
                </c:pt>
                <c:pt idx="41">
                  <c:v>98.824257970700955</c:v>
                </c:pt>
                <c:pt idx="42">
                  <c:v>97.976189260050731</c:v>
                </c:pt>
                <c:pt idx="43">
                  <c:v>98.133227279244025</c:v>
                </c:pt>
                <c:pt idx="44">
                  <c:v>97.812106017923682</c:v>
                </c:pt>
                <c:pt idx="45">
                  <c:v>98.579225117065093</c:v>
                </c:pt>
                <c:pt idx="46">
                  <c:v>97.157992294639598</c:v>
                </c:pt>
                <c:pt idx="47">
                  <c:v>95.697376676014414</c:v>
                </c:pt>
                <c:pt idx="48">
                  <c:v>95.729679023165673</c:v>
                </c:pt>
                <c:pt idx="49">
                  <c:v>94.84712394625474</c:v>
                </c:pt>
                <c:pt idx="50">
                  <c:v>96.776317342203669</c:v>
                </c:pt>
                <c:pt idx="51">
                  <c:v>96.796713262596882</c:v>
                </c:pt>
                <c:pt idx="52">
                  <c:v>97.09740337740935</c:v>
                </c:pt>
                <c:pt idx="53">
                  <c:v>98.268143298425372</c:v>
                </c:pt>
                <c:pt idx="54">
                  <c:v>97.929585110343965</c:v>
                </c:pt>
                <c:pt idx="55">
                  <c:v>97.845535600744327</c:v>
                </c:pt>
                <c:pt idx="56">
                  <c:v>98.173913441686437</c:v>
                </c:pt>
                <c:pt idx="57">
                  <c:v>98.756553378307615</c:v>
                </c:pt>
                <c:pt idx="58">
                  <c:v>98.693111145789203</c:v>
                </c:pt>
                <c:pt idx="59">
                  <c:v>99.201600111032661</c:v>
                </c:pt>
                <c:pt idx="60">
                  <c:v>98.947197110894919</c:v>
                </c:pt>
                <c:pt idx="61">
                  <c:v>98.249191648733586</c:v>
                </c:pt>
                <c:pt idx="62">
                  <c:v>97.878436791844962</c:v>
                </c:pt>
                <c:pt idx="63">
                  <c:v>96.236935074395745</c:v>
                </c:pt>
                <c:pt idx="64">
                  <c:v>97.18363690611848</c:v>
                </c:pt>
                <c:pt idx="65">
                  <c:v>97.279698520820162</c:v>
                </c:pt>
                <c:pt idx="66">
                  <c:v>97.626076906358023</c:v>
                </c:pt>
                <c:pt idx="67">
                  <c:v>98.318023476796327</c:v>
                </c:pt>
                <c:pt idx="68">
                  <c:v>98.029768180461915</c:v>
                </c:pt>
                <c:pt idx="69">
                  <c:v>97.950650326915891</c:v>
                </c:pt>
                <c:pt idx="70">
                  <c:v>98.096345537185854</c:v>
                </c:pt>
                <c:pt idx="71">
                  <c:v>98.581233005601248</c:v>
                </c:pt>
                <c:pt idx="72">
                  <c:v>98.40622966792688</c:v>
                </c:pt>
                <c:pt idx="73">
                  <c:v>98.886220706403307</c:v>
                </c:pt>
                <c:pt idx="74">
                  <c:v>98.513387508749219</c:v>
                </c:pt>
                <c:pt idx="75">
                  <c:v>97.246515520802177</c:v>
                </c:pt>
                <c:pt idx="76">
                  <c:v>96.972244991991275</c:v>
                </c:pt>
                <c:pt idx="77">
                  <c:v>97.321159657785273</c:v>
                </c:pt>
                <c:pt idx="78">
                  <c:v>97.321159657785273</c:v>
                </c:pt>
                <c:pt idx="79">
                  <c:v>96.410987306974036</c:v>
                </c:pt>
                <c:pt idx="80">
                  <c:v>96.002505281275177</c:v>
                </c:pt>
                <c:pt idx="81">
                  <c:v>94.955303344402481</c:v>
                </c:pt>
                <c:pt idx="82">
                  <c:v>95.303372583444428</c:v>
                </c:pt>
                <c:pt idx="83">
                  <c:v>95.443220258679375</c:v>
                </c:pt>
                <c:pt idx="84">
                  <c:v>94.551717748642574</c:v>
                </c:pt>
                <c:pt idx="85">
                  <c:v>94.15482511466972</c:v>
                </c:pt>
                <c:pt idx="86">
                  <c:v>94.716998678668347</c:v>
                </c:pt>
                <c:pt idx="87">
                  <c:v>95.019450099214239</c:v>
                </c:pt>
                <c:pt idx="88">
                  <c:v>94.551893879215896</c:v>
                </c:pt>
                <c:pt idx="89">
                  <c:v>93.371466776665983</c:v>
                </c:pt>
                <c:pt idx="90">
                  <c:v>93.551084735361954</c:v>
                </c:pt>
                <c:pt idx="91">
                  <c:v>92.958687164977533</c:v>
                </c:pt>
                <c:pt idx="92">
                  <c:v>91.307780074911761</c:v>
                </c:pt>
                <c:pt idx="93">
                  <c:v>90.484017383382991</c:v>
                </c:pt>
                <c:pt idx="94">
                  <c:v>91.013360208510349</c:v>
                </c:pt>
                <c:pt idx="95">
                  <c:v>93.517232439165298</c:v>
                </c:pt>
                <c:pt idx="96">
                  <c:v>93.487078885008842</c:v>
                </c:pt>
                <c:pt idx="97">
                  <c:v>95.316828959247871</c:v>
                </c:pt>
                <c:pt idx="98">
                  <c:v>94.842720681921136</c:v>
                </c:pt>
                <c:pt idx="99">
                  <c:v>96.589372351656579</c:v>
                </c:pt>
                <c:pt idx="100">
                  <c:v>97.092506947470397</c:v>
                </c:pt>
                <c:pt idx="101">
                  <c:v>96.668772014119966</c:v>
                </c:pt>
                <c:pt idx="102">
                  <c:v>96.066898618889638</c:v>
                </c:pt>
                <c:pt idx="103">
                  <c:v>98.59465415529003</c:v>
                </c:pt>
                <c:pt idx="104">
                  <c:v>98.59465415529003</c:v>
                </c:pt>
                <c:pt idx="105">
                  <c:v>101.58799324926731</c:v>
                </c:pt>
                <c:pt idx="106">
                  <c:v>101.3222826663209</c:v>
                </c:pt>
                <c:pt idx="107">
                  <c:v>104.4398290406202</c:v>
                </c:pt>
                <c:pt idx="108">
                  <c:v>103.12032923735804</c:v>
                </c:pt>
                <c:pt idx="109">
                  <c:v>103.93732851487043</c:v>
                </c:pt>
                <c:pt idx="110">
                  <c:v>103.52285804967788</c:v>
                </c:pt>
                <c:pt idx="111">
                  <c:v>101.03233651648239</c:v>
                </c:pt>
                <c:pt idx="112">
                  <c:v>102.71367896962198</c:v>
                </c:pt>
                <c:pt idx="113">
                  <c:v>101.79889199778914</c:v>
                </c:pt>
                <c:pt idx="114">
                  <c:v>102.31058653946744</c:v>
                </c:pt>
                <c:pt idx="115">
                  <c:v>104.09475402132512</c:v>
                </c:pt>
                <c:pt idx="116">
                  <c:v>105.70737032474595</c:v>
                </c:pt>
                <c:pt idx="117">
                  <c:v>107.42710924287447</c:v>
                </c:pt>
                <c:pt idx="118">
                  <c:v>108.50668397912774</c:v>
                </c:pt>
                <c:pt idx="119">
                  <c:v>109.12606475334842</c:v>
                </c:pt>
                <c:pt idx="120">
                  <c:v>108.21948546623338</c:v>
                </c:pt>
                <c:pt idx="121">
                  <c:v>106.80233887310946</c:v>
                </c:pt>
                <c:pt idx="122">
                  <c:v>107.87300140235155</c:v>
                </c:pt>
                <c:pt idx="123">
                  <c:v>106.67788500998475</c:v>
                </c:pt>
                <c:pt idx="124">
                  <c:v>107.86718909343121</c:v>
                </c:pt>
                <c:pt idx="125">
                  <c:v>107.98618290878225</c:v>
                </c:pt>
                <c:pt idx="126">
                  <c:v>107.66379350733384</c:v>
                </c:pt>
                <c:pt idx="127">
                  <c:v>107.58900846589206</c:v>
                </c:pt>
                <c:pt idx="128">
                  <c:v>105.06090066834501</c:v>
                </c:pt>
                <c:pt idx="129">
                  <c:v>103.31819432345246</c:v>
                </c:pt>
                <c:pt idx="130">
                  <c:v>102.69152174349534</c:v>
                </c:pt>
                <c:pt idx="131">
                  <c:v>105.16122464292161</c:v>
                </c:pt>
                <c:pt idx="132">
                  <c:v>105.16122464292161</c:v>
                </c:pt>
                <c:pt idx="133">
                  <c:v>104.80818852171137</c:v>
                </c:pt>
                <c:pt idx="134">
                  <c:v>104.56491697380895</c:v>
                </c:pt>
                <c:pt idx="135">
                  <c:v>103.4490241133322</c:v>
                </c:pt>
                <c:pt idx="136">
                  <c:v>104.04779761047165</c:v>
                </c:pt>
                <c:pt idx="137">
                  <c:v>105.67277828014122</c:v>
                </c:pt>
                <c:pt idx="138">
                  <c:v>106.8025150036828</c:v>
                </c:pt>
                <c:pt idx="139">
                  <c:v>104.66612160125227</c:v>
                </c:pt>
                <c:pt idx="140">
                  <c:v>103.52166036177914</c:v>
                </c:pt>
                <c:pt idx="141">
                  <c:v>103.15988816413105</c:v>
                </c:pt>
                <c:pt idx="142">
                  <c:v>101.40280956445365</c:v>
                </c:pt>
                <c:pt idx="143">
                  <c:v>102.95223021815876</c:v>
                </c:pt>
                <c:pt idx="144">
                  <c:v>101.2223814051203</c:v>
                </c:pt>
                <c:pt idx="145">
                  <c:v>101.68060270473146</c:v>
                </c:pt>
                <c:pt idx="146">
                  <c:v>102.2567258101389</c:v>
                </c:pt>
                <c:pt idx="147">
                  <c:v>101.57358576836778</c:v>
                </c:pt>
                <c:pt idx="148">
                  <c:v>101.04364409929107</c:v>
                </c:pt>
                <c:pt idx="149">
                  <c:v>101.72012640538979</c:v>
                </c:pt>
                <c:pt idx="150">
                  <c:v>100.71385721376218</c:v>
                </c:pt>
                <c:pt idx="151">
                  <c:v>99.046147266999427</c:v>
                </c:pt>
                <c:pt idx="152">
                  <c:v>97.201989711860861</c:v>
                </c:pt>
                <c:pt idx="153">
                  <c:v>98.077076852462028</c:v>
                </c:pt>
                <c:pt idx="154">
                  <c:v>98.378119228421198</c:v>
                </c:pt>
                <c:pt idx="155">
                  <c:v>97.635447052859888</c:v>
                </c:pt>
                <c:pt idx="156">
                  <c:v>97.916093508425845</c:v>
                </c:pt>
                <c:pt idx="157">
                  <c:v>99.382662340430031</c:v>
                </c:pt>
                <c:pt idx="158">
                  <c:v>100.00880652866712</c:v>
                </c:pt>
                <c:pt idx="159">
                  <c:v>96.041394911869489</c:v>
                </c:pt>
                <c:pt idx="160">
                  <c:v>95.514905402030308</c:v>
                </c:pt>
                <c:pt idx="161">
                  <c:v>94.744721630912679</c:v>
                </c:pt>
                <c:pt idx="162">
                  <c:v>94.578982761396205</c:v>
                </c:pt>
                <c:pt idx="163">
                  <c:v>95.728093848005585</c:v>
                </c:pt>
                <c:pt idx="164">
                  <c:v>94.420077758125458</c:v>
                </c:pt>
                <c:pt idx="165">
                  <c:v>93.666943426507501</c:v>
                </c:pt>
                <c:pt idx="166">
                  <c:v>94.061792945829552</c:v>
                </c:pt>
                <c:pt idx="167">
                  <c:v>94.31341308290844</c:v>
                </c:pt>
                <c:pt idx="168">
                  <c:v>93.81827481512444</c:v>
                </c:pt>
                <c:pt idx="169">
                  <c:v>93.930047276968409</c:v>
                </c:pt>
                <c:pt idx="170">
                  <c:v>93.557460662116995</c:v>
                </c:pt>
                <c:pt idx="171">
                  <c:v>94.214991318523943</c:v>
                </c:pt>
                <c:pt idx="172">
                  <c:v>93.913314872500735</c:v>
                </c:pt>
                <c:pt idx="173">
                  <c:v>93.369071400868492</c:v>
                </c:pt>
                <c:pt idx="174">
                  <c:v>93.369071400868492</c:v>
                </c:pt>
                <c:pt idx="175">
                  <c:v>91.984931677189181</c:v>
                </c:pt>
                <c:pt idx="176">
                  <c:v>92.215063884320145</c:v>
                </c:pt>
                <c:pt idx="177">
                  <c:v>92.294604451242193</c:v>
                </c:pt>
                <c:pt idx="178">
                  <c:v>91.92691426632976</c:v>
                </c:pt>
                <c:pt idx="179">
                  <c:v>92.511773448175077</c:v>
                </c:pt>
                <c:pt idx="180">
                  <c:v>94.068873394877969</c:v>
                </c:pt>
                <c:pt idx="181">
                  <c:v>93.778152270516728</c:v>
                </c:pt>
                <c:pt idx="182">
                  <c:v>95.793438290716082</c:v>
                </c:pt>
                <c:pt idx="183">
                  <c:v>96.153871896006777</c:v>
                </c:pt>
                <c:pt idx="184">
                  <c:v>97.334756938047377</c:v>
                </c:pt>
                <c:pt idx="185">
                  <c:v>96.034314462821015</c:v>
                </c:pt>
                <c:pt idx="186">
                  <c:v>96.381960988486924</c:v>
                </c:pt>
                <c:pt idx="187">
                  <c:v>96.437160310172857</c:v>
                </c:pt>
                <c:pt idx="188">
                  <c:v>95.96865298507845</c:v>
                </c:pt>
                <c:pt idx="189">
                  <c:v>96.473478434396341</c:v>
                </c:pt>
                <c:pt idx="190">
                  <c:v>96.648164737038698</c:v>
                </c:pt>
                <c:pt idx="191">
                  <c:v>96.616637364410167</c:v>
                </c:pt>
                <c:pt idx="192">
                  <c:v>96.776458246662301</c:v>
                </c:pt>
                <c:pt idx="193">
                  <c:v>96.743592281676356</c:v>
                </c:pt>
                <c:pt idx="194">
                  <c:v>98.960301225551632</c:v>
                </c:pt>
                <c:pt idx="195">
                  <c:v>99.882344777006224</c:v>
                </c:pt>
                <c:pt idx="196">
                  <c:v>98.96646579561866</c:v>
                </c:pt>
                <c:pt idx="197">
                  <c:v>98.99904995168724</c:v>
                </c:pt>
                <c:pt idx="198">
                  <c:v>98.680570648967048</c:v>
                </c:pt>
                <c:pt idx="199">
                  <c:v>98.521207706205601</c:v>
                </c:pt>
                <c:pt idx="200">
                  <c:v>99.801078130465413</c:v>
                </c:pt>
                <c:pt idx="201">
                  <c:v>99.858672827948823</c:v>
                </c:pt>
                <c:pt idx="202">
                  <c:v>98.266663801609198</c:v>
                </c:pt>
                <c:pt idx="203">
                  <c:v>101.15192917578274</c:v>
                </c:pt>
                <c:pt idx="204">
                  <c:v>101.34746933830898</c:v>
                </c:pt>
                <c:pt idx="205">
                  <c:v>100.89034004825258</c:v>
                </c:pt>
                <c:pt idx="206">
                  <c:v>100.82252977751523</c:v>
                </c:pt>
                <c:pt idx="207">
                  <c:v>101.60574721106028</c:v>
                </c:pt>
                <c:pt idx="208">
                  <c:v>101.85060393412279</c:v>
                </c:pt>
                <c:pt idx="209">
                  <c:v>100.97921553556183</c:v>
                </c:pt>
                <c:pt idx="210">
                  <c:v>100.81192671699993</c:v>
                </c:pt>
                <c:pt idx="211">
                  <c:v>100.90059084762117</c:v>
                </c:pt>
                <c:pt idx="212">
                  <c:v>100.59112943025619</c:v>
                </c:pt>
                <c:pt idx="213">
                  <c:v>100.60349379650492</c:v>
                </c:pt>
                <c:pt idx="214">
                  <c:v>100.29364489187857</c:v>
                </c:pt>
                <c:pt idx="215">
                  <c:v>100.24172159885683</c:v>
                </c:pt>
                <c:pt idx="216">
                  <c:v>100.59010787293077</c:v>
                </c:pt>
                <c:pt idx="217">
                  <c:v>100.53744483150099</c:v>
                </c:pt>
                <c:pt idx="218">
                  <c:v>101.07897589230373</c:v>
                </c:pt>
                <c:pt idx="219">
                  <c:v>100.29723795557476</c:v>
                </c:pt>
                <c:pt idx="220">
                  <c:v>100.65594548124666</c:v>
                </c:pt>
                <c:pt idx="221">
                  <c:v>100.23872737910995</c:v>
                </c:pt>
                <c:pt idx="222">
                  <c:v>100.19610378036076</c:v>
                </c:pt>
                <c:pt idx="223">
                  <c:v>100.63755744938958</c:v>
                </c:pt>
                <c:pt idx="224">
                  <c:v>99.949274394876809</c:v>
                </c:pt>
                <c:pt idx="225">
                  <c:v>101.38544308992186</c:v>
                </c:pt>
                <c:pt idx="226">
                  <c:v>101.18821207389151</c:v>
                </c:pt>
                <c:pt idx="227">
                  <c:v>101.13361159615495</c:v>
                </c:pt>
                <c:pt idx="228">
                  <c:v>100.52585543977494</c:v>
                </c:pt>
                <c:pt idx="229">
                  <c:v>100.17475675487147</c:v>
                </c:pt>
                <c:pt idx="230">
                  <c:v>100.47597526140397</c:v>
                </c:pt>
                <c:pt idx="231">
                  <c:v>100.30615016258591</c:v>
                </c:pt>
                <c:pt idx="232">
                  <c:v>100.11103271343569</c:v>
                </c:pt>
                <c:pt idx="233">
                  <c:v>100.54424347163202</c:v>
                </c:pt>
                <c:pt idx="234">
                  <c:v>101.57527662187174</c:v>
                </c:pt>
                <c:pt idx="235">
                  <c:v>101.02405837953511</c:v>
                </c:pt>
                <c:pt idx="236">
                  <c:v>100.35673486325024</c:v>
                </c:pt>
                <c:pt idx="237">
                  <c:v>100.35673486325024</c:v>
                </c:pt>
                <c:pt idx="238">
                  <c:v>101.66158060281019</c:v>
                </c:pt>
                <c:pt idx="239">
                  <c:v>101.09525035728066</c:v>
                </c:pt>
                <c:pt idx="240">
                  <c:v>100.71473786662877</c:v>
                </c:pt>
                <c:pt idx="241">
                  <c:v>100.90900988902695</c:v>
                </c:pt>
                <c:pt idx="242">
                  <c:v>100.85152086988754</c:v>
                </c:pt>
                <c:pt idx="243">
                  <c:v>101.26003812170106</c:v>
                </c:pt>
                <c:pt idx="244">
                  <c:v>101.48960671099732</c:v>
                </c:pt>
                <c:pt idx="245">
                  <c:v>102.16200278779449</c:v>
                </c:pt>
                <c:pt idx="246">
                  <c:v>101.4505409498297</c:v>
                </c:pt>
                <c:pt idx="247">
                  <c:v>102.99911617678275</c:v>
                </c:pt>
                <c:pt idx="248">
                  <c:v>103.26919479794809</c:v>
                </c:pt>
                <c:pt idx="249">
                  <c:v>105.24576731812647</c:v>
                </c:pt>
                <c:pt idx="250">
                  <c:v>105.53514985013028</c:v>
                </c:pt>
                <c:pt idx="251">
                  <c:v>105.02740063329489</c:v>
                </c:pt>
                <c:pt idx="252">
                  <c:v>104.64086447703465</c:v>
                </c:pt>
                <c:pt idx="253">
                  <c:v>104.85391201855127</c:v>
                </c:pt>
                <c:pt idx="254">
                  <c:v>104.65220728595799</c:v>
                </c:pt>
                <c:pt idx="255">
                  <c:v>104.82259600261074</c:v>
                </c:pt>
                <c:pt idx="256">
                  <c:v>104.82259600261074</c:v>
                </c:pt>
                <c:pt idx="257">
                  <c:v>105.3386233563933</c:v>
                </c:pt>
                <c:pt idx="258">
                  <c:v>106.17150961162129</c:v>
                </c:pt>
                <c:pt idx="259">
                  <c:v>106.2930397072285</c:v>
                </c:pt>
                <c:pt idx="260">
                  <c:v>106.33735415948178</c:v>
                </c:pt>
                <c:pt idx="261">
                  <c:v>106.33735415948178</c:v>
                </c:pt>
                <c:pt idx="262">
                  <c:v>106.3792732359376</c:v>
                </c:pt>
                <c:pt idx="263">
                  <c:v>105.37987313667041</c:v>
                </c:pt>
                <c:pt idx="264">
                  <c:v>105.4038973468745</c:v>
                </c:pt>
                <c:pt idx="265">
                  <c:v>105.26306334042883</c:v>
                </c:pt>
                <c:pt idx="266">
                  <c:v>105.24890244233198</c:v>
                </c:pt>
                <c:pt idx="267">
                  <c:v>105.86176638533895</c:v>
                </c:pt>
                <c:pt idx="268">
                  <c:v>106.71814845905101</c:v>
                </c:pt>
                <c:pt idx="269">
                  <c:v>106.73100599090509</c:v>
                </c:pt>
                <c:pt idx="270">
                  <c:v>107.17693337649685</c:v>
                </c:pt>
                <c:pt idx="271">
                  <c:v>106.97012085727658</c:v>
                </c:pt>
                <c:pt idx="272">
                  <c:v>105.29381573853463</c:v>
                </c:pt>
                <c:pt idx="273">
                  <c:v>107.05836227452181</c:v>
                </c:pt>
                <c:pt idx="274">
                  <c:v>107.05836227452181</c:v>
                </c:pt>
                <c:pt idx="275">
                  <c:v>106.94676594325121</c:v>
                </c:pt>
                <c:pt idx="276">
                  <c:v>107.00960933182026</c:v>
                </c:pt>
                <c:pt idx="277">
                  <c:v>107.2589397714457</c:v>
                </c:pt>
                <c:pt idx="278">
                  <c:v>105.86757869425928</c:v>
                </c:pt>
                <c:pt idx="279">
                  <c:v>104.91488842304287</c:v>
                </c:pt>
                <c:pt idx="280">
                  <c:v>105.4387359742819</c:v>
                </c:pt>
                <c:pt idx="281">
                  <c:v>104.60155213306432</c:v>
                </c:pt>
                <c:pt idx="282">
                  <c:v>103.78374265491455</c:v>
                </c:pt>
                <c:pt idx="283">
                  <c:v>103.37166756551947</c:v>
                </c:pt>
                <c:pt idx="284">
                  <c:v>103.26877208457203</c:v>
                </c:pt>
                <c:pt idx="285">
                  <c:v>103.62666940960656</c:v>
                </c:pt>
                <c:pt idx="286">
                  <c:v>103.84852347979037</c:v>
                </c:pt>
                <c:pt idx="287">
                  <c:v>103.56051476625866</c:v>
                </c:pt>
                <c:pt idx="288">
                  <c:v>104.40784372850084</c:v>
                </c:pt>
                <c:pt idx="289">
                  <c:v>104.43063502469153</c:v>
                </c:pt>
                <c:pt idx="290">
                  <c:v>104.25799183669996</c:v>
                </c:pt>
                <c:pt idx="291">
                  <c:v>105.11423300595334</c:v>
                </c:pt>
                <c:pt idx="292">
                  <c:v>104.71226781146821</c:v>
                </c:pt>
                <c:pt idx="293">
                  <c:v>104.27785936537315</c:v>
                </c:pt>
                <c:pt idx="294">
                  <c:v>104.27785936537315</c:v>
                </c:pt>
                <c:pt idx="295">
                  <c:v>106.06967091411394</c:v>
                </c:pt>
                <c:pt idx="296">
                  <c:v>106.01644425484945</c:v>
                </c:pt>
                <c:pt idx="297">
                  <c:v>105.21212637861781</c:v>
                </c:pt>
                <c:pt idx="298">
                  <c:v>104.94204775745249</c:v>
                </c:pt>
                <c:pt idx="299">
                  <c:v>102.68010848234252</c:v>
                </c:pt>
                <c:pt idx="300">
                  <c:v>102.89336738054713</c:v>
                </c:pt>
                <c:pt idx="301">
                  <c:v>102.49936328797713</c:v>
                </c:pt>
                <c:pt idx="302">
                  <c:v>100.99482070436004</c:v>
                </c:pt>
                <c:pt idx="303">
                  <c:v>100.73823368511283</c:v>
                </c:pt>
                <c:pt idx="304">
                  <c:v>101.62808056776019</c:v>
                </c:pt>
                <c:pt idx="305">
                  <c:v>102.45018763189954</c:v>
                </c:pt>
                <c:pt idx="306">
                  <c:v>102.04487595652087</c:v>
                </c:pt>
                <c:pt idx="307">
                  <c:v>101.15115420125994</c:v>
                </c:pt>
                <c:pt idx="308">
                  <c:v>99.891151305673333</c:v>
                </c:pt>
                <c:pt idx="309">
                  <c:v>98.748909311424356</c:v>
                </c:pt>
                <c:pt idx="310">
                  <c:v>99.701740487099443</c:v>
                </c:pt>
                <c:pt idx="311">
                  <c:v>98.604482241282469</c:v>
                </c:pt>
                <c:pt idx="312">
                  <c:v>96.340182816489687</c:v>
                </c:pt>
                <c:pt idx="313">
                  <c:v>96.100152071136804</c:v>
                </c:pt>
                <c:pt idx="314">
                  <c:v>93.339093977285287</c:v>
                </c:pt>
                <c:pt idx="315">
                  <c:v>92.402924753848509</c:v>
                </c:pt>
                <c:pt idx="316">
                  <c:v>92.180049126339313</c:v>
                </c:pt>
                <c:pt idx="317">
                  <c:v>94.556825535269411</c:v>
                </c:pt>
                <c:pt idx="318">
                  <c:v>95.454281258685228</c:v>
                </c:pt>
                <c:pt idx="319">
                  <c:v>97.122413918824023</c:v>
                </c:pt>
                <c:pt idx="320">
                  <c:v>97.918383205879152</c:v>
                </c:pt>
                <c:pt idx="321">
                  <c:v>99.068198814781908</c:v>
                </c:pt>
                <c:pt idx="322">
                  <c:v>98.087785591321193</c:v>
                </c:pt>
                <c:pt idx="323">
                  <c:v>97.282833645025519</c:v>
                </c:pt>
                <c:pt idx="324">
                  <c:v>96.642493332576919</c:v>
                </c:pt>
                <c:pt idx="325">
                  <c:v>96.566616281580437</c:v>
                </c:pt>
                <c:pt idx="326">
                  <c:v>93.838318474370865</c:v>
                </c:pt>
                <c:pt idx="327">
                  <c:v>93.70597396156036</c:v>
                </c:pt>
                <c:pt idx="328">
                  <c:v>93.722318878766643</c:v>
                </c:pt>
                <c:pt idx="329">
                  <c:v>94.308481426854712</c:v>
                </c:pt>
                <c:pt idx="330">
                  <c:v>94.556895987498748</c:v>
                </c:pt>
                <c:pt idx="331">
                  <c:v>94.71495556401743</c:v>
                </c:pt>
                <c:pt idx="332">
                  <c:v>95.755499765217735</c:v>
                </c:pt>
                <c:pt idx="333">
                  <c:v>95.755499765217735</c:v>
                </c:pt>
                <c:pt idx="334">
                  <c:v>95.332892067536704</c:v>
                </c:pt>
                <c:pt idx="335">
                  <c:v>94.567217239096678</c:v>
                </c:pt>
                <c:pt idx="336">
                  <c:v>93.675609050715877</c:v>
                </c:pt>
                <c:pt idx="337">
                  <c:v>92.994758706398216</c:v>
                </c:pt>
                <c:pt idx="338">
                  <c:v>93.577645225822067</c:v>
                </c:pt>
                <c:pt idx="339">
                  <c:v>93.489896974182201</c:v>
                </c:pt>
                <c:pt idx="340">
                  <c:v>92.712667980130817</c:v>
                </c:pt>
                <c:pt idx="341">
                  <c:v>93.543652025166708</c:v>
                </c:pt>
                <c:pt idx="342">
                  <c:v>93.725383550742805</c:v>
                </c:pt>
                <c:pt idx="343">
                  <c:v>92.137284623131407</c:v>
                </c:pt>
                <c:pt idx="344">
                  <c:v>90.596670498093502</c:v>
                </c:pt>
                <c:pt idx="345">
                  <c:v>90.774245342138684</c:v>
                </c:pt>
                <c:pt idx="346">
                  <c:v>91.032558441004639</c:v>
                </c:pt>
                <c:pt idx="347">
                  <c:v>92.780619155326832</c:v>
                </c:pt>
                <c:pt idx="348">
                  <c:v>92.446429005464381</c:v>
                </c:pt>
                <c:pt idx="349">
                  <c:v>91.520651485854884</c:v>
                </c:pt>
                <c:pt idx="350">
                  <c:v>92.041610495691074</c:v>
                </c:pt>
                <c:pt idx="351">
                  <c:v>91.129077995197022</c:v>
                </c:pt>
                <c:pt idx="352">
                  <c:v>91.989123584834644</c:v>
                </c:pt>
                <c:pt idx="353">
                  <c:v>92.418952636022766</c:v>
                </c:pt>
                <c:pt idx="354">
                  <c:v>92.13062688745903</c:v>
                </c:pt>
                <c:pt idx="355">
                  <c:v>92.264380444856272</c:v>
                </c:pt>
                <c:pt idx="356">
                  <c:v>90.817608689295938</c:v>
                </c:pt>
                <c:pt idx="357">
                  <c:v>90.900073023735473</c:v>
                </c:pt>
                <c:pt idx="358">
                  <c:v>90.984791829513824</c:v>
                </c:pt>
                <c:pt idx="359">
                  <c:v>91.343147094039054</c:v>
                </c:pt>
                <c:pt idx="360">
                  <c:v>91.504517925336614</c:v>
                </c:pt>
                <c:pt idx="361">
                  <c:v>92.269875718744601</c:v>
                </c:pt>
                <c:pt idx="362">
                  <c:v>91.702418237545672</c:v>
                </c:pt>
                <c:pt idx="363">
                  <c:v>91.166629033433935</c:v>
                </c:pt>
                <c:pt idx="364">
                  <c:v>91.166629033433935</c:v>
                </c:pt>
                <c:pt idx="365">
                  <c:v>91.743527113364095</c:v>
                </c:pt>
                <c:pt idx="366">
                  <c:v>91.578985931746345</c:v>
                </c:pt>
                <c:pt idx="367">
                  <c:v>92.526075250730443</c:v>
                </c:pt>
                <c:pt idx="368">
                  <c:v>92.58539602783263</c:v>
                </c:pt>
                <c:pt idx="369">
                  <c:v>92.497647776192764</c:v>
                </c:pt>
                <c:pt idx="370">
                  <c:v>92.448049406739145</c:v>
                </c:pt>
                <c:pt idx="371">
                  <c:v>93.196674795679471</c:v>
                </c:pt>
                <c:pt idx="372">
                  <c:v>94.495778678548419</c:v>
                </c:pt>
                <c:pt idx="373">
                  <c:v>94.819929385730276</c:v>
                </c:pt>
                <c:pt idx="374">
                  <c:v>94.885027245638128</c:v>
                </c:pt>
                <c:pt idx="375">
                  <c:v>94.375833758101308</c:v>
                </c:pt>
                <c:pt idx="376">
                  <c:v>94.693291503496113</c:v>
                </c:pt>
                <c:pt idx="377">
                  <c:v>94.353887888662669</c:v>
                </c:pt>
                <c:pt idx="378">
                  <c:v>94.375340592495945</c:v>
                </c:pt>
                <c:pt idx="379">
                  <c:v>94.160003353525838</c:v>
                </c:pt>
                <c:pt idx="380">
                  <c:v>93.887881617709738</c:v>
                </c:pt>
                <c:pt idx="381">
                  <c:v>93.809010346966403</c:v>
                </c:pt>
                <c:pt idx="382">
                  <c:v>93.334162321231602</c:v>
                </c:pt>
                <c:pt idx="383">
                  <c:v>93.532837607963373</c:v>
                </c:pt>
                <c:pt idx="384">
                  <c:v>93.383655012341208</c:v>
                </c:pt>
                <c:pt idx="385">
                  <c:v>92.93804466178149</c:v>
                </c:pt>
                <c:pt idx="386">
                  <c:v>92.345893674199743</c:v>
                </c:pt>
                <c:pt idx="387">
                  <c:v>91.951149833221706</c:v>
                </c:pt>
                <c:pt idx="388">
                  <c:v>90.748952991806505</c:v>
                </c:pt>
                <c:pt idx="389">
                  <c:v>92.291786362068535</c:v>
                </c:pt>
                <c:pt idx="390">
                  <c:v>94.293122840859056</c:v>
                </c:pt>
                <c:pt idx="391">
                  <c:v>96.164298825948535</c:v>
                </c:pt>
                <c:pt idx="392">
                  <c:v>95.207733682118558</c:v>
                </c:pt>
                <c:pt idx="393">
                  <c:v>95.207733682118558</c:v>
                </c:pt>
                <c:pt idx="394">
                  <c:v>95.336309000659512</c:v>
                </c:pt>
                <c:pt idx="395">
                  <c:v>95.384639229985055</c:v>
                </c:pt>
                <c:pt idx="396">
                  <c:v>96.52860730385278</c:v>
                </c:pt>
                <c:pt idx="397">
                  <c:v>96.914650294507652</c:v>
                </c:pt>
                <c:pt idx="398">
                  <c:v>95.938781239839187</c:v>
                </c:pt>
                <c:pt idx="399">
                  <c:v>94.361214920513774</c:v>
                </c:pt>
                <c:pt idx="400">
                  <c:v>93.803655977536749</c:v>
                </c:pt>
                <c:pt idx="401">
                  <c:v>95.389923147185357</c:v>
                </c:pt>
                <c:pt idx="402">
                  <c:v>95.237781557931015</c:v>
                </c:pt>
                <c:pt idx="403">
                  <c:v>95.573169395692204</c:v>
                </c:pt>
                <c:pt idx="404">
                  <c:v>94.650421321944222</c:v>
                </c:pt>
                <c:pt idx="405">
                  <c:v>94.398589828177307</c:v>
                </c:pt>
                <c:pt idx="406">
                  <c:v>95.57581135429237</c:v>
                </c:pt>
                <c:pt idx="407">
                  <c:v>95.235315729904215</c:v>
                </c:pt>
                <c:pt idx="408">
                  <c:v>95.223479755375507</c:v>
                </c:pt>
                <c:pt idx="409">
                  <c:v>95.275121239479915</c:v>
                </c:pt>
                <c:pt idx="410">
                  <c:v>94.285584452319981</c:v>
                </c:pt>
                <c:pt idx="411">
                  <c:v>94.542699863287197</c:v>
                </c:pt>
                <c:pt idx="412">
                  <c:v>94.813342102287237</c:v>
                </c:pt>
                <c:pt idx="413">
                  <c:v>95.58081346257535</c:v>
                </c:pt>
                <c:pt idx="414">
                  <c:v>95.427791220454282</c:v>
                </c:pt>
                <c:pt idx="415">
                  <c:v>93.921980496709097</c:v>
                </c:pt>
                <c:pt idx="416">
                  <c:v>94.15528305416025</c:v>
                </c:pt>
                <c:pt idx="417">
                  <c:v>93.853113442531694</c:v>
                </c:pt>
                <c:pt idx="418">
                  <c:v>92.915112461132139</c:v>
                </c:pt>
                <c:pt idx="419">
                  <c:v>93.197942935807561</c:v>
                </c:pt>
                <c:pt idx="420">
                  <c:v>93.899259652747773</c:v>
                </c:pt>
                <c:pt idx="421">
                  <c:v>94.566618395147287</c:v>
                </c:pt>
                <c:pt idx="422">
                  <c:v>96.997149855061878</c:v>
                </c:pt>
                <c:pt idx="423">
                  <c:v>96.912219692595528</c:v>
                </c:pt>
                <c:pt idx="424">
                  <c:v>98.67905592603617</c:v>
                </c:pt>
                <c:pt idx="425">
                  <c:v>97.954595651758595</c:v>
                </c:pt>
                <c:pt idx="426">
                  <c:v>98.399254897222249</c:v>
                </c:pt>
                <c:pt idx="427">
                  <c:v>98.299882027741688</c:v>
                </c:pt>
                <c:pt idx="428">
                  <c:v>98.571616276296453</c:v>
                </c:pt>
                <c:pt idx="429">
                  <c:v>98.650311416466451</c:v>
                </c:pt>
                <c:pt idx="430">
                  <c:v>100.32474955113095</c:v>
                </c:pt>
                <c:pt idx="431">
                  <c:v>100.46230752891242</c:v>
                </c:pt>
                <c:pt idx="432">
                  <c:v>101.97583277177006</c:v>
                </c:pt>
                <c:pt idx="433">
                  <c:v>102.22488140247815</c:v>
                </c:pt>
                <c:pt idx="434">
                  <c:v>102.53983809373146</c:v>
                </c:pt>
                <c:pt idx="435">
                  <c:v>103.27476052406564</c:v>
                </c:pt>
                <c:pt idx="436">
                  <c:v>103.01694059080504</c:v>
                </c:pt>
                <c:pt idx="437">
                  <c:v>102.0517450488812</c:v>
                </c:pt>
                <c:pt idx="438">
                  <c:v>102.31816015412099</c:v>
                </c:pt>
                <c:pt idx="439">
                  <c:v>102.31816015412099</c:v>
                </c:pt>
                <c:pt idx="440">
                  <c:v>102.42521231659933</c:v>
                </c:pt>
                <c:pt idx="441">
                  <c:v>102.42616342169538</c:v>
                </c:pt>
                <c:pt idx="442">
                  <c:v>103.17348544439298</c:v>
                </c:pt>
                <c:pt idx="443">
                  <c:v>103.74509960712284</c:v>
                </c:pt>
                <c:pt idx="444">
                  <c:v>103.93775122824624</c:v>
                </c:pt>
                <c:pt idx="445">
                  <c:v>103.33485627569054</c:v>
                </c:pt>
                <c:pt idx="446">
                  <c:v>104.47910615847563</c:v>
                </c:pt>
                <c:pt idx="447">
                  <c:v>105.97938638221783</c:v>
                </c:pt>
                <c:pt idx="448">
                  <c:v>107.49417976520354</c:v>
                </c:pt>
                <c:pt idx="449">
                  <c:v>104.98995527340189</c:v>
                </c:pt>
                <c:pt idx="450">
                  <c:v>105.21121049963632</c:v>
                </c:pt>
                <c:pt idx="451">
                  <c:v>104.50274288141836</c:v>
                </c:pt>
                <c:pt idx="452">
                  <c:v>103.88445411675242</c:v>
                </c:pt>
                <c:pt idx="453">
                  <c:v>103.98005779196342</c:v>
                </c:pt>
                <c:pt idx="454">
                  <c:v>103.781558635805</c:v>
                </c:pt>
                <c:pt idx="455">
                  <c:v>103.64910844465048</c:v>
                </c:pt>
                <c:pt idx="456">
                  <c:v>107.22233983830476</c:v>
                </c:pt>
                <c:pt idx="457">
                  <c:v>107.06371664395137</c:v>
                </c:pt>
                <c:pt idx="458">
                  <c:v>106.93986162477604</c:v>
                </c:pt>
                <c:pt idx="459">
                  <c:v>107.56653420473316</c:v>
                </c:pt>
                <c:pt idx="460">
                  <c:v>109.28105965789069</c:v>
                </c:pt>
                <c:pt idx="461">
                  <c:v>110.82361121923539</c:v>
                </c:pt>
                <c:pt idx="462">
                  <c:v>109.98371496718832</c:v>
                </c:pt>
                <c:pt idx="463">
                  <c:v>111.12673193596002</c:v>
                </c:pt>
                <c:pt idx="464">
                  <c:v>109.62257683960429</c:v>
                </c:pt>
                <c:pt idx="465">
                  <c:v>110.20637923800953</c:v>
                </c:pt>
                <c:pt idx="466">
                  <c:v>111.17041231814929</c:v>
                </c:pt>
                <c:pt idx="467">
                  <c:v>112.99776701659086</c:v>
                </c:pt>
                <c:pt idx="468">
                  <c:v>113.06332281598942</c:v>
                </c:pt>
                <c:pt idx="469">
                  <c:v>113.91600614766126</c:v>
                </c:pt>
                <c:pt idx="470">
                  <c:v>114.49075543459662</c:v>
                </c:pt>
                <c:pt idx="471">
                  <c:v>114.94467914821816</c:v>
                </c:pt>
                <c:pt idx="472">
                  <c:v>115.20591601460163</c:v>
                </c:pt>
                <c:pt idx="473">
                  <c:v>116.0097407252279</c:v>
                </c:pt>
                <c:pt idx="474">
                  <c:v>115.36369378220296</c:v>
                </c:pt>
                <c:pt idx="475">
                  <c:v>114.87436782333931</c:v>
                </c:pt>
                <c:pt idx="476">
                  <c:v>112.56374605775711</c:v>
                </c:pt>
                <c:pt idx="477">
                  <c:v>111.55793480562022</c:v>
                </c:pt>
                <c:pt idx="478">
                  <c:v>111.29972738509829</c:v>
                </c:pt>
                <c:pt idx="479">
                  <c:v>112.01199942370047</c:v>
                </c:pt>
                <c:pt idx="480">
                  <c:v>112.67354585717965</c:v>
                </c:pt>
                <c:pt idx="481">
                  <c:v>113.38757920151525</c:v>
                </c:pt>
                <c:pt idx="482">
                  <c:v>114.27062744403155</c:v>
                </c:pt>
                <c:pt idx="483">
                  <c:v>114.09960465731476</c:v>
                </c:pt>
                <c:pt idx="484">
                  <c:v>114.61704105568408</c:v>
                </c:pt>
                <c:pt idx="485">
                  <c:v>117.29514164949069</c:v>
                </c:pt>
                <c:pt idx="486">
                  <c:v>116.77770525112138</c:v>
                </c:pt>
                <c:pt idx="487">
                  <c:v>116.02104830803658</c:v>
                </c:pt>
                <c:pt idx="488">
                  <c:v>116.46732795477502</c:v>
                </c:pt>
                <c:pt idx="489">
                  <c:v>118.02664714670203</c:v>
                </c:pt>
                <c:pt idx="490">
                  <c:v>118.38450924562189</c:v>
                </c:pt>
                <c:pt idx="491">
                  <c:v>119.38545929393452</c:v>
                </c:pt>
                <c:pt idx="492">
                  <c:v>118.66670565023327</c:v>
                </c:pt>
                <c:pt idx="493">
                  <c:v>118.81669844649281</c:v>
                </c:pt>
                <c:pt idx="494">
                  <c:v>119.69847854888104</c:v>
                </c:pt>
                <c:pt idx="495">
                  <c:v>120.09029862234156</c:v>
                </c:pt>
                <c:pt idx="496">
                  <c:v>118.13387543975369</c:v>
                </c:pt>
                <c:pt idx="497">
                  <c:v>118.13387543975371</c:v>
                </c:pt>
                <c:pt idx="498">
                  <c:v>119.8600959629813</c:v>
                </c:pt>
                <c:pt idx="499">
                  <c:v>117.22852906665211</c:v>
                </c:pt>
                <c:pt idx="500">
                  <c:v>116.01041002140664</c:v>
                </c:pt>
                <c:pt idx="501">
                  <c:v>116.69679086572729</c:v>
                </c:pt>
                <c:pt idx="502">
                  <c:v>117.1208780602244</c:v>
                </c:pt>
                <c:pt idx="503">
                  <c:v>115.82001287162205</c:v>
                </c:pt>
                <c:pt idx="504">
                  <c:v>116.28189768715873</c:v>
                </c:pt>
                <c:pt idx="505">
                  <c:v>115.13254001774665</c:v>
                </c:pt>
                <c:pt idx="506">
                  <c:v>116.92498563655148</c:v>
                </c:pt>
                <c:pt idx="507">
                  <c:v>117.40138361133168</c:v>
                </c:pt>
                <c:pt idx="508">
                  <c:v>118.60287593045349</c:v>
                </c:pt>
                <c:pt idx="509">
                  <c:v>117.82561171028745</c:v>
                </c:pt>
                <c:pt idx="510">
                  <c:v>118.44714127750294</c:v>
                </c:pt>
                <c:pt idx="511">
                  <c:v>118.78767212800578</c:v>
                </c:pt>
                <c:pt idx="512">
                  <c:v>120.45164810661366</c:v>
                </c:pt>
                <c:pt idx="513">
                  <c:v>120.95538154637683</c:v>
                </c:pt>
                <c:pt idx="514">
                  <c:v>121.68678136524414</c:v>
                </c:pt>
                <c:pt idx="515">
                  <c:v>122.30595078277682</c:v>
                </c:pt>
                <c:pt idx="516">
                  <c:v>123.84459224539327</c:v>
                </c:pt>
                <c:pt idx="517">
                  <c:v>124.31271208322632</c:v>
                </c:pt>
                <c:pt idx="518">
                  <c:v>124.31271208322632</c:v>
                </c:pt>
                <c:pt idx="519">
                  <c:v>123.87199816260555</c:v>
                </c:pt>
                <c:pt idx="520">
                  <c:v>125.93103501722351</c:v>
                </c:pt>
                <c:pt idx="521">
                  <c:v>128.17758048022321</c:v>
                </c:pt>
                <c:pt idx="522">
                  <c:v>129.50099038221359</c:v>
                </c:pt>
                <c:pt idx="523">
                  <c:v>129.50099038221359</c:v>
                </c:pt>
                <c:pt idx="524">
                  <c:v>129.6814889937763</c:v>
                </c:pt>
                <c:pt idx="525">
                  <c:v>132.02860501415532</c:v>
                </c:pt>
                <c:pt idx="526">
                  <c:v>132.14999420530384</c:v>
                </c:pt>
                <c:pt idx="527">
                  <c:v>131.18617248185208</c:v>
                </c:pt>
                <c:pt idx="528">
                  <c:v>131.68324818594286</c:v>
                </c:pt>
                <c:pt idx="529">
                  <c:v>131.15651209330102</c:v>
                </c:pt>
                <c:pt idx="530">
                  <c:v>135.63547734731827</c:v>
                </c:pt>
                <c:pt idx="531">
                  <c:v>136.35849335089443</c:v>
                </c:pt>
                <c:pt idx="532">
                  <c:v>138.9558204637656</c:v>
                </c:pt>
                <c:pt idx="533">
                  <c:v>138.56974224699607</c:v>
                </c:pt>
                <c:pt idx="534">
                  <c:v>138.56974224699607</c:v>
                </c:pt>
                <c:pt idx="535">
                  <c:v>137.12409772710512</c:v>
                </c:pt>
                <c:pt idx="536">
                  <c:v>136.22794536993206</c:v>
                </c:pt>
                <c:pt idx="537">
                  <c:v>136.12719868197942</c:v>
                </c:pt>
                <c:pt idx="538">
                  <c:v>131.18550318567341</c:v>
                </c:pt>
                <c:pt idx="539">
                  <c:v>133.47703239710512</c:v>
                </c:pt>
                <c:pt idx="540">
                  <c:v>136.63322181919605</c:v>
                </c:pt>
                <c:pt idx="541">
                  <c:v>136.50996564397008</c:v>
                </c:pt>
                <c:pt idx="542">
                  <c:v>135.1783480572619</c:v>
                </c:pt>
                <c:pt idx="543">
                  <c:v>137.58943470187933</c:v>
                </c:pt>
                <c:pt idx="544">
                  <c:v>137.3036804596864</c:v>
                </c:pt>
                <c:pt idx="545">
                  <c:v>136.37117475217516</c:v>
                </c:pt>
                <c:pt idx="546">
                  <c:v>137.51746774961106</c:v>
                </c:pt>
                <c:pt idx="547">
                  <c:v>137.24439490869889</c:v>
                </c:pt>
                <c:pt idx="548">
                  <c:v>137.35690711895089</c:v>
                </c:pt>
                <c:pt idx="549">
                  <c:v>139.7809217476518</c:v>
                </c:pt>
                <c:pt idx="550">
                  <c:v>139.40995553407518</c:v>
                </c:pt>
                <c:pt idx="551">
                  <c:v>135.58799254474482</c:v>
                </c:pt>
                <c:pt idx="552">
                  <c:v>136.35560480949161</c:v>
                </c:pt>
                <c:pt idx="553">
                  <c:v>136.33084085087947</c:v>
                </c:pt>
                <c:pt idx="554">
                  <c:v>136.33084085087947</c:v>
                </c:pt>
                <c:pt idx="555">
                  <c:v>139.24101108812383</c:v>
                </c:pt>
                <c:pt idx="556">
                  <c:v>138.77081290952529</c:v>
                </c:pt>
                <c:pt idx="557">
                  <c:v>139.75520668394361</c:v>
                </c:pt>
                <c:pt idx="558">
                  <c:v>139.09373070269376</c:v>
                </c:pt>
                <c:pt idx="559">
                  <c:v>141.58157505117444</c:v>
                </c:pt>
                <c:pt idx="560">
                  <c:v>142.02260600682723</c:v>
                </c:pt>
                <c:pt idx="561">
                  <c:v>143.82745121799547</c:v>
                </c:pt>
                <c:pt idx="562">
                  <c:v>141.78856370096804</c:v>
                </c:pt>
                <c:pt idx="563">
                  <c:v>140.18147789755022</c:v>
                </c:pt>
                <c:pt idx="564">
                  <c:v>138.67144004004479</c:v>
                </c:pt>
                <c:pt idx="565">
                  <c:v>140.51387151556457</c:v>
                </c:pt>
                <c:pt idx="566">
                  <c:v>138.56787526291865</c:v>
                </c:pt>
                <c:pt idx="567">
                  <c:v>138.04423906836766</c:v>
                </c:pt>
                <c:pt idx="568">
                  <c:v>139.68056254696057</c:v>
                </c:pt>
                <c:pt idx="569">
                  <c:v>139.49027107551998</c:v>
                </c:pt>
                <c:pt idx="570">
                  <c:v>139.39188453725015</c:v>
                </c:pt>
                <c:pt idx="571">
                  <c:v>137.60785795985115</c:v>
                </c:pt>
                <c:pt idx="572">
                  <c:v>138.20053733915293</c:v>
                </c:pt>
                <c:pt idx="573">
                  <c:v>137.82981770837898</c:v>
                </c:pt>
                <c:pt idx="574">
                  <c:v>138.95353076631221</c:v>
                </c:pt>
                <c:pt idx="575">
                  <c:v>139.76774718076575</c:v>
                </c:pt>
                <c:pt idx="576">
                  <c:v>139.26528188113065</c:v>
                </c:pt>
                <c:pt idx="577">
                  <c:v>136.8665596027619</c:v>
                </c:pt>
                <c:pt idx="578">
                  <c:v>137.92351917339784</c:v>
                </c:pt>
                <c:pt idx="579">
                  <c:v>136.99922115060443</c:v>
                </c:pt>
                <c:pt idx="580">
                  <c:v>137.30776668898804</c:v>
                </c:pt>
                <c:pt idx="581">
                  <c:v>137.21255050103841</c:v>
                </c:pt>
                <c:pt idx="582">
                  <c:v>134.84493288192218</c:v>
                </c:pt>
                <c:pt idx="583">
                  <c:v>135.43028522937286</c:v>
                </c:pt>
                <c:pt idx="584">
                  <c:v>134.6706340665412</c:v>
                </c:pt>
                <c:pt idx="585">
                  <c:v>132.50144515135406</c:v>
                </c:pt>
                <c:pt idx="586">
                  <c:v>136.958006596442</c:v>
                </c:pt>
                <c:pt idx="587">
                  <c:v>134.98795090747734</c:v>
                </c:pt>
                <c:pt idx="588">
                  <c:v>134.98795090747734</c:v>
                </c:pt>
                <c:pt idx="589">
                  <c:v>134.97276845205508</c:v>
                </c:pt>
                <c:pt idx="590">
                  <c:v>135.60148414666298</c:v>
                </c:pt>
                <c:pt idx="591">
                  <c:v>136.03825274244085</c:v>
                </c:pt>
                <c:pt idx="592">
                  <c:v>138.4416953201752</c:v>
                </c:pt>
                <c:pt idx="593">
                  <c:v>138.64568975022195</c:v>
                </c:pt>
                <c:pt idx="594">
                  <c:v>136.68736435744196</c:v>
                </c:pt>
                <c:pt idx="595">
                  <c:v>138.12779541236193</c:v>
                </c:pt>
                <c:pt idx="596">
                  <c:v>140.99766697442524</c:v>
                </c:pt>
                <c:pt idx="597">
                  <c:v>141.64596838878899</c:v>
                </c:pt>
                <c:pt idx="598">
                  <c:v>141.5890077613696</c:v>
                </c:pt>
                <c:pt idx="599">
                  <c:v>142.20891692731033</c:v>
                </c:pt>
                <c:pt idx="600">
                  <c:v>144.51309231390812</c:v>
                </c:pt>
                <c:pt idx="601">
                  <c:v>147.0979846083012</c:v>
                </c:pt>
                <c:pt idx="602">
                  <c:v>151.87767520324562</c:v>
                </c:pt>
                <c:pt idx="603">
                  <c:v>152.54373057940242</c:v>
                </c:pt>
                <c:pt idx="604">
                  <c:v>156.99011167735108</c:v>
                </c:pt>
                <c:pt idx="605">
                  <c:v>156.90461789705</c:v>
                </c:pt>
                <c:pt idx="606">
                  <c:v>154.64975907098847</c:v>
                </c:pt>
                <c:pt idx="607">
                  <c:v>154.37724984791097</c:v>
                </c:pt>
                <c:pt idx="608">
                  <c:v>157.54020268401831</c:v>
                </c:pt>
                <c:pt idx="609">
                  <c:v>156.70368813897946</c:v>
                </c:pt>
                <c:pt idx="610">
                  <c:v>159.11350664346884</c:v>
                </c:pt>
                <c:pt idx="611">
                  <c:v>161.85163253667099</c:v>
                </c:pt>
                <c:pt idx="612">
                  <c:v>164.32943744247109</c:v>
                </c:pt>
                <c:pt idx="613">
                  <c:v>166.21903668553233</c:v>
                </c:pt>
                <c:pt idx="614">
                  <c:v>162.54731307526421</c:v>
                </c:pt>
                <c:pt idx="615">
                  <c:v>164.95716680586827</c:v>
                </c:pt>
                <c:pt idx="616">
                  <c:v>163.97833875756763</c:v>
                </c:pt>
                <c:pt idx="617">
                  <c:v>156.90821096074623</c:v>
                </c:pt>
                <c:pt idx="618">
                  <c:v>154.163286427413</c:v>
                </c:pt>
                <c:pt idx="619">
                  <c:v>154.64863183531909</c:v>
                </c:pt>
                <c:pt idx="620">
                  <c:v>155.26124919552336</c:v>
                </c:pt>
                <c:pt idx="621">
                  <c:v>153.12922383131178</c:v>
                </c:pt>
                <c:pt idx="622">
                  <c:v>153.13774855106158</c:v>
                </c:pt>
                <c:pt idx="623">
                  <c:v>152.35615151879128</c:v>
                </c:pt>
                <c:pt idx="624">
                  <c:v>151.52985254700633</c:v>
                </c:pt>
                <c:pt idx="625">
                  <c:v>148.05243618525103</c:v>
                </c:pt>
                <c:pt idx="626">
                  <c:v>147.8487587902363</c:v>
                </c:pt>
                <c:pt idx="627">
                  <c:v>153.60770014685738</c:v>
                </c:pt>
                <c:pt idx="628">
                  <c:v>152.52854812398013</c:v>
                </c:pt>
                <c:pt idx="629">
                  <c:v>152.52854812398013</c:v>
                </c:pt>
                <c:pt idx="630">
                  <c:v>157.47915582729735</c:v>
                </c:pt>
                <c:pt idx="631">
                  <c:v>156.33113675024268</c:v>
                </c:pt>
                <c:pt idx="632">
                  <c:v>154.11678795605019</c:v>
                </c:pt>
                <c:pt idx="633">
                  <c:v>157.7416256076942</c:v>
                </c:pt>
                <c:pt idx="634">
                  <c:v>154.65835424296762</c:v>
                </c:pt>
                <c:pt idx="635">
                  <c:v>154.43900122692528</c:v>
                </c:pt>
                <c:pt idx="636">
                  <c:v>153.4824008569806</c:v>
                </c:pt>
                <c:pt idx="637">
                  <c:v>153.05982838541428</c:v>
                </c:pt>
                <c:pt idx="638">
                  <c:v>150.29746692532001</c:v>
                </c:pt>
                <c:pt idx="639">
                  <c:v>145.86359109807873</c:v>
                </c:pt>
                <c:pt idx="640">
                  <c:v>143.89987610975444</c:v>
                </c:pt>
                <c:pt idx="641">
                  <c:v>142.89561480666296</c:v>
                </c:pt>
                <c:pt idx="642">
                  <c:v>135.58390631544327</c:v>
                </c:pt>
                <c:pt idx="643">
                  <c:v>140.58830429585964</c:v>
                </c:pt>
                <c:pt idx="644">
                  <c:v>140.47322057923682</c:v>
                </c:pt>
                <c:pt idx="645">
                  <c:v>137.92154651097636</c:v>
                </c:pt>
                <c:pt idx="646">
                  <c:v>138.65160773748624</c:v>
                </c:pt>
                <c:pt idx="647">
                  <c:v>137.89530305554811</c:v>
                </c:pt>
                <c:pt idx="648">
                  <c:v>135.64319186643073</c:v>
                </c:pt>
                <c:pt idx="649">
                  <c:v>140.02627163631965</c:v>
                </c:pt>
                <c:pt idx="650">
                  <c:v>139.80093018078364</c:v>
                </c:pt>
                <c:pt idx="651">
                  <c:v>146.7283922131966</c:v>
                </c:pt>
                <c:pt idx="652">
                  <c:v>145.98815063954743</c:v>
                </c:pt>
                <c:pt idx="653">
                  <c:v>144.60091101777726</c:v>
                </c:pt>
                <c:pt idx="654">
                  <c:v>144.60091101777726</c:v>
                </c:pt>
                <c:pt idx="655">
                  <c:v>137.26774982272431</c:v>
                </c:pt>
                <c:pt idx="656">
                  <c:v>136.89421210277686</c:v>
                </c:pt>
                <c:pt idx="657">
                  <c:v>135.9175680735857</c:v>
                </c:pt>
                <c:pt idx="658">
                  <c:v>135.5154267485272</c:v>
                </c:pt>
                <c:pt idx="659">
                  <c:v>138.56706506228127</c:v>
                </c:pt>
                <c:pt idx="660">
                  <c:v>138.78599536494758</c:v>
                </c:pt>
                <c:pt idx="661">
                  <c:v>142.09707401323701</c:v>
                </c:pt>
                <c:pt idx="662">
                  <c:v>142.74396638301397</c:v>
                </c:pt>
                <c:pt idx="663">
                  <c:v>143.75002421795355</c:v>
                </c:pt>
                <c:pt idx="664">
                  <c:v>142.44383988603622</c:v>
                </c:pt>
                <c:pt idx="665">
                  <c:v>145.18087376968364</c:v>
                </c:pt>
                <c:pt idx="666">
                  <c:v>146.29035547729066</c:v>
                </c:pt>
                <c:pt idx="667">
                  <c:v>144.96944662944176</c:v>
                </c:pt>
                <c:pt idx="668">
                  <c:v>143.10277958702986</c:v>
                </c:pt>
                <c:pt idx="669">
                  <c:v>144.04173167352548</c:v>
                </c:pt>
                <c:pt idx="670">
                  <c:v>143.73399633577927</c:v>
                </c:pt>
                <c:pt idx="671">
                  <c:v>144.82449116757985</c:v>
                </c:pt>
                <c:pt idx="672">
                  <c:v>146.36809951236461</c:v>
                </c:pt>
                <c:pt idx="673">
                  <c:v>143.64586059687807</c:v>
                </c:pt>
                <c:pt idx="674">
                  <c:v>145.92692765225314</c:v>
                </c:pt>
                <c:pt idx="675">
                  <c:v>144.55645566106531</c:v>
                </c:pt>
                <c:pt idx="676">
                  <c:v>143.8314669950677</c:v>
                </c:pt>
                <c:pt idx="677">
                  <c:v>145.1161986231518</c:v>
                </c:pt>
                <c:pt idx="678">
                  <c:v>146.0304572032646</c:v>
                </c:pt>
                <c:pt idx="679">
                  <c:v>145.2851782952178</c:v>
                </c:pt>
                <c:pt idx="680">
                  <c:v>147.49649764354879</c:v>
                </c:pt>
                <c:pt idx="681">
                  <c:v>148.14479905791251</c:v>
                </c:pt>
                <c:pt idx="682">
                  <c:v>151.29732496407789</c:v>
                </c:pt>
                <c:pt idx="683">
                  <c:v>152.52886515901216</c:v>
                </c:pt>
                <c:pt idx="684">
                  <c:v>152.25075498370236</c:v>
                </c:pt>
                <c:pt idx="685">
                  <c:v>150.31215621513687</c:v>
                </c:pt>
                <c:pt idx="686">
                  <c:v>150.63116390957708</c:v>
                </c:pt>
                <c:pt idx="687">
                  <c:v>147.66213083472127</c:v>
                </c:pt>
                <c:pt idx="688">
                  <c:v>144.97381466766072</c:v>
                </c:pt>
                <c:pt idx="689">
                  <c:v>145.14247730469469</c:v>
                </c:pt>
                <c:pt idx="690">
                  <c:v>147.02714489170233</c:v>
                </c:pt>
                <c:pt idx="691">
                  <c:v>147.50988356712293</c:v>
                </c:pt>
                <c:pt idx="692">
                  <c:v>147.99540510560232</c:v>
                </c:pt>
                <c:pt idx="693">
                  <c:v>148.32159892743496</c:v>
                </c:pt>
                <c:pt idx="694">
                  <c:v>146.83019568458931</c:v>
                </c:pt>
                <c:pt idx="695">
                  <c:v>145.16963663910428</c:v>
                </c:pt>
                <c:pt idx="696">
                  <c:v>143.30997959351149</c:v>
                </c:pt>
                <c:pt idx="697">
                  <c:v>144.13420022453096</c:v>
                </c:pt>
                <c:pt idx="698">
                  <c:v>144.63113502416303</c:v>
                </c:pt>
                <c:pt idx="699">
                  <c:v>144.63113502416303</c:v>
                </c:pt>
                <c:pt idx="700">
                  <c:v>142.86137502320489</c:v>
                </c:pt>
                <c:pt idx="701">
                  <c:v>142.23551264388516</c:v>
                </c:pt>
                <c:pt idx="702">
                  <c:v>140.74650477683699</c:v>
                </c:pt>
                <c:pt idx="703">
                  <c:v>141.35785399691321</c:v>
                </c:pt>
                <c:pt idx="704">
                  <c:v>141.13029329615307</c:v>
                </c:pt>
                <c:pt idx="705">
                  <c:v>142.54324798163142</c:v>
                </c:pt>
                <c:pt idx="706">
                  <c:v>145.04560548935564</c:v>
                </c:pt>
                <c:pt idx="707">
                  <c:v>144.69126600190265</c:v>
                </c:pt>
                <c:pt idx="708">
                  <c:v>143.67918450135468</c:v>
                </c:pt>
                <c:pt idx="709">
                  <c:v>141.47783414347498</c:v>
                </c:pt>
                <c:pt idx="710">
                  <c:v>141.07780638529661</c:v>
                </c:pt>
                <c:pt idx="711">
                  <c:v>143.21427023995648</c:v>
                </c:pt>
                <c:pt idx="712">
                  <c:v>144.73276236498239</c:v>
                </c:pt>
                <c:pt idx="713">
                  <c:v>144.98434727594662</c:v>
                </c:pt>
                <c:pt idx="714">
                  <c:v>146.01238620643952</c:v>
                </c:pt>
                <c:pt idx="715">
                  <c:v>144.89726832048547</c:v>
                </c:pt>
                <c:pt idx="716">
                  <c:v>145.77404631459075</c:v>
                </c:pt>
                <c:pt idx="717">
                  <c:v>146.78686756354674</c:v>
                </c:pt>
                <c:pt idx="718">
                  <c:v>148.58974011229353</c:v>
                </c:pt>
                <c:pt idx="719">
                  <c:v>147.90776253230646</c:v>
                </c:pt>
                <c:pt idx="720">
                  <c:v>147.55018224230398</c:v>
                </c:pt>
                <c:pt idx="721">
                  <c:v>147.22465771665003</c:v>
                </c:pt>
                <c:pt idx="722">
                  <c:v>147.5944262423279</c:v>
                </c:pt>
                <c:pt idx="723">
                  <c:v>147.32205792370911</c:v>
                </c:pt>
                <c:pt idx="724">
                  <c:v>147.10964445225653</c:v>
                </c:pt>
                <c:pt idx="725">
                  <c:v>145.57716755970711</c:v>
                </c:pt>
                <c:pt idx="726">
                  <c:v>143.19144371765114</c:v>
                </c:pt>
                <c:pt idx="727">
                  <c:v>144.29123824372428</c:v>
                </c:pt>
                <c:pt idx="728">
                  <c:v>145.79401952160794</c:v>
                </c:pt>
                <c:pt idx="729">
                  <c:v>146.16857879888079</c:v>
                </c:pt>
                <c:pt idx="730">
                  <c:v>145.90466474778248</c:v>
                </c:pt>
                <c:pt idx="731">
                  <c:v>148.09622224578428</c:v>
                </c:pt>
                <c:pt idx="732">
                  <c:v>146.00446033063906</c:v>
                </c:pt>
                <c:pt idx="733">
                  <c:v>147.5993931244962</c:v>
                </c:pt>
                <c:pt idx="734">
                  <c:v>148.5485960103604</c:v>
                </c:pt>
                <c:pt idx="735">
                  <c:v>149.1404299629101</c:v>
                </c:pt>
                <c:pt idx="736">
                  <c:v>150.6620219860269</c:v>
                </c:pt>
                <c:pt idx="737">
                  <c:v>151.80155156944639</c:v>
                </c:pt>
                <c:pt idx="738">
                  <c:v>152.25734226714536</c:v>
                </c:pt>
                <c:pt idx="739">
                  <c:v>155.14056452666813</c:v>
                </c:pt>
                <c:pt idx="740">
                  <c:v>154.20999625546369</c:v>
                </c:pt>
                <c:pt idx="741">
                  <c:v>152.76121661136725</c:v>
                </c:pt>
                <c:pt idx="742">
                  <c:v>151.47060222213346</c:v>
                </c:pt>
                <c:pt idx="743">
                  <c:v>150.44006223749909</c:v>
                </c:pt>
                <c:pt idx="744">
                  <c:v>150.09407133922258</c:v>
                </c:pt>
                <c:pt idx="745">
                  <c:v>152.13225433395661</c:v>
                </c:pt>
                <c:pt idx="746">
                  <c:v>154.62823591492577</c:v>
                </c:pt>
                <c:pt idx="747">
                  <c:v>156.06197400805868</c:v>
                </c:pt>
                <c:pt idx="748">
                  <c:v>157.58751135601838</c:v>
                </c:pt>
                <c:pt idx="749">
                  <c:v>158.0234697511589</c:v>
                </c:pt>
                <c:pt idx="750">
                  <c:v>156.72774757529817</c:v>
                </c:pt>
                <c:pt idx="751">
                  <c:v>159.24789427093012</c:v>
                </c:pt>
                <c:pt idx="752">
                  <c:v>158.0570050123236</c:v>
                </c:pt>
                <c:pt idx="753">
                  <c:v>158.23743317165696</c:v>
                </c:pt>
                <c:pt idx="754">
                  <c:v>160.08701554845447</c:v>
                </c:pt>
                <c:pt idx="755">
                  <c:v>161.65690257478215</c:v>
                </c:pt>
                <c:pt idx="756">
                  <c:v>160.50317686715118</c:v>
                </c:pt>
                <c:pt idx="757">
                  <c:v>160.50317686715118</c:v>
                </c:pt>
                <c:pt idx="758">
                  <c:v>159.16130848107437</c:v>
                </c:pt>
                <c:pt idx="759">
                  <c:v>156.72915661988498</c:v>
                </c:pt>
                <c:pt idx="760">
                  <c:v>152.11221067471021</c:v>
                </c:pt>
                <c:pt idx="761">
                  <c:v>152.56578212718509</c:v>
                </c:pt>
                <c:pt idx="762">
                  <c:v>154.80679709018182</c:v>
                </c:pt>
                <c:pt idx="763">
                  <c:v>155.64045831993252</c:v>
                </c:pt>
                <c:pt idx="764">
                  <c:v>156.37164678211184</c:v>
                </c:pt>
                <c:pt idx="765">
                  <c:v>156.46408010700264</c:v>
                </c:pt>
                <c:pt idx="766">
                  <c:v>156.3929938076011</c:v>
                </c:pt>
                <c:pt idx="767">
                  <c:v>155.70048361932805</c:v>
                </c:pt>
                <c:pt idx="768">
                  <c:v>155.79728498243779</c:v>
                </c:pt>
                <c:pt idx="769">
                  <c:v>155.35354161595552</c:v>
                </c:pt>
                <c:pt idx="770">
                  <c:v>155.92353537741059</c:v>
                </c:pt>
                <c:pt idx="771">
                  <c:v>153.78869192402553</c:v>
                </c:pt>
                <c:pt idx="772">
                  <c:v>155.83089069583178</c:v>
                </c:pt>
                <c:pt idx="773">
                  <c:v>155.90084975956393</c:v>
                </c:pt>
                <c:pt idx="774">
                  <c:v>154.96337716988441</c:v>
                </c:pt>
                <c:pt idx="775">
                  <c:v>157.68445362358688</c:v>
                </c:pt>
                <c:pt idx="776">
                  <c:v>160.03738195288622</c:v>
                </c:pt>
                <c:pt idx="777">
                  <c:v>160.52167057735224</c:v>
                </c:pt>
                <c:pt idx="778">
                  <c:v>160.52167057735224</c:v>
                </c:pt>
                <c:pt idx="779">
                  <c:v>161.46900647913901</c:v>
                </c:pt>
                <c:pt idx="780">
                  <c:v>158.96080143637982</c:v>
                </c:pt>
                <c:pt idx="781">
                  <c:v>159.80450210881114</c:v>
                </c:pt>
                <c:pt idx="782">
                  <c:v>157.8010168370258</c:v>
                </c:pt>
                <c:pt idx="783">
                  <c:v>156.83205210083241</c:v>
                </c:pt>
                <c:pt idx="784">
                  <c:v>156.08300399851606</c:v>
                </c:pt>
                <c:pt idx="785">
                  <c:v>159.7879458349168</c:v>
                </c:pt>
                <c:pt idx="786">
                  <c:v>158.37192647746227</c:v>
                </c:pt>
                <c:pt idx="787">
                  <c:v>157.17983953095703</c:v>
                </c:pt>
                <c:pt idx="788">
                  <c:v>158.7962602547621</c:v>
                </c:pt>
                <c:pt idx="789">
                  <c:v>157.53248816490594</c:v>
                </c:pt>
                <c:pt idx="790">
                  <c:v>158.62403978014657</c:v>
                </c:pt>
                <c:pt idx="791">
                  <c:v>158.54213906354173</c:v>
                </c:pt>
                <c:pt idx="792">
                  <c:v>156.04333939339904</c:v>
                </c:pt>
                <c:pt idx="793">
                  <c:v>156.77713458806383</c:v>
                </c:pt>
                <c:pt idx="794">
                  <c:v>156.77713458806383</c:v>
                </c:pt>
                <c:pt idx="795">
                  <c:v>158.64623223238789</c:v>
                </c:pt>
                <c:pt idx="796">
                  <c:v>162.47629722809205</c:v>
                </c:pt>
                <c:pt idx="797">
                  <c:v>162.79326180788146</c:v>
                </c:pt>
                <c:pt idx="798">
                  <c:v>161.98425885839887</c:v>
                </c:pt>
                <c:pt idx="799">
                  <c:v>162.86050846078408</c:v>
                </c:pt>
                <c:pt idx="800">
                  <c:v>164.00616738815594</c:v>
                </c:pt>
                <c:pt idx="801">
                  <c:v>164.1899420283828</c:v>
                </c:pt>
                <c:pt idx="802">
                  <c:v>162.78385643526488</c:v>
                </c:pt>
                <c:pt idx="803">
                  <c:v>164.89502793959255</c:v>
                </c:pt>
                <c:pt idx="804">
                  <c:v>163.72467550583792</c:v>
                </c:pt>
                <c:pt idx="805">
                  <c:v>165.99422362171632</c:v>
                </c:pt>
                <c:pt idx="806">
                  <c:v>164.19205559526293</c:v>
                </c:pt>
                <c:pt idx="807">
                  <c:v>163.96403695501209</c:v>
                </c:pt>
                <c:pt idx="808">
                  <c:v>165.19934634421591</c:v>
                </c:pt>
                <c:pt idx="809">
                  <c:v>167.08345031338885</c:v>
                </c:pt>
                <c:pt idx="810">
                  <c:v>167.51451227859039</c:v>
                </c:pt>
                <c:pt idx="811">
                  <c:v>170.19233106347963</c:v>
                </c:pt>
                <c:pt idx="812">
                  <c:v>168.3264037694758</c:v>
                </c:pt>
                <c:pt idx="813">
                  <c:v>170.36423450306316</c:v>
                </c:pt>
                <c:pt idx="814">
                  <c:v>169.99784768439346</c:v>
                </c:pt>
                <c:pt idx="815">
                  <c:v>167.16961338986863</c:v>
                </c:pt>
                <c:pt idx="816">
                  <c:v>168.57002757852493</c:v>
                </c:pt>
                <c:pt idx="817">
                  <c:v>169.9248944009145</c:v>
                </c:pt>
                <c:pt idx="818">
                  <c:v>170.42468251583477</c:v>
                </c:pt>
                <c:pt idx="819">
                  <c:v>170.42468251583477</c:v>
                </c:pt>
                <c:pt idx="820">
                  <c:v>175.43700637205163</c:v>
                </c:pt>
                <c:pt idx="821">
                  <c:v>178.75734948849896</c:v>
                </c:pt>
                <c:pt idx="822">
                  <c:v>181.03912106616741</c:v>
                </c:pt>
                <c:pt idx="823">
                  <c:v>172.46025877808333</c:v>
                </c:pt>
                <c:pt idx="824">
                  <c:v>180.01911368981899</c:v>
                </c:pt>
                <c:pt idx="825">
                  <c:v>187.66860539459736</c:v>
                </c:pt>
                <c:pt idx="826">
                  <c:v>190.35737950114864</c:v>
                </c:pt>
                <c:pt idx="827">
                  <c:v>196.34352929738316</c:v>
                </c:pt>
                <c:pt idx="828">
                  <c:v>200.50429705759757</c:v>
                </c:pt>
                <c:pt idx="829">
                  <c:v>203.89097094796617</c:v>
                </c:pt>
                <c:pt idx="830">
                  <c:v>204.28455232716016</c:v>
                </c:pt>
                <c:pt idx="831">
                  <c:v>197.29664228197566</c:v>
                </c:pt>
                <c:pt idx="832">
                  <c:v>194.4185982613092</c:v>
                </c:pt>
                <c:pt idx="833">
                  <c:v>196.18656173041921</c:v>
                </c:pt>
                <c:pt idx="834">
                  <c:v>194.23218166248216</c:v>
                </c:pt>
                <c:pt idx="835">
                  <c:v>197.0583023901269</c:v>
                </c:pt>
                <c:pt idx="836">
                  <c:v>190.39817134193507</c:v>
                </c:pt>
                <c:pt idx="837">
                  <c:v>194.42976493965918</c:v>
                </c:pt>
                <c:pt idx="838">
                  <c:v>192.66430252469061</c:v>
                </c:pt>
                <c:pt idx="839">
                  <c:v>197.8166149606011</c:v>
                </c:pt>
                <c:pt idx="840">
                  <c:v>197.67500597963272</c:v>
                </c:pt>
                <c:pt idx="841">
                  <c:v>198.16271153722161</c:v>
                </c:pt>
                <c:pt idx="842">
                  <c:v>195.90707773663738</c:v>
                </c:pt>
                <c:pt idx="843">
                  <c:v>198.19374574424481</c:v>
                </c:pt>
                <c:pt idx="844">
                  <c:v>194.46745688235475</c:v>
                </c:pt>
                <c:pt idx="845">
                  <c:v>189.38365923947498</c:v>
                </c:pt>
                <c:pt idx="846">
                  <c:v>192.44001785259468</c:v>
                </c:pt>
                <c:pt idx="847">
                  <c:v>191.01776347284377</c:v>
                </c:pt>
                <c:pt idx="848">
                  <c:v>187.84977330233883</c:v>
                </c:pt>
                <c:pt idx="849">
                  <c:v>191.46601578200369</c:v>
                </c:pt>
                <c:pt idx="850">
                  <c:v>194.84265022969169</c:v>
                </c:pt>
                <c:pt idx="851">
                  <c:v>193.72179048704663</c:v>
                </c:pt>
                <c:pt idx="852">
                  <c:v>193.22816694219341</c:v>
                </c:pt>
                <c:pt idx="853">
                  <c:v>197.23172055264121</c:v>
                </c:pt>
                <c:pt idx="854">
                  <c:v>198.1334738620466</c:v>
                </c:pt>
                <c:pt idx="855">
                  <c:v>200.92081063744101</c:v>
                </c:pt>
                <c:pt idx="856">
                  <c:v>201.94113504882145</c:v>
                </c:pt>
                <c:pt idx="857">
                  <c:v>201.30872061217332</c:v>
                </c:pt>
                <c:pt idx="858">
                  <c:v>201.30872061217332</c:v>
                </c:pt>
                <c:pt idx="859">
                  <c:v>205.56065355715046</c:v>
                </c:pt>
                <c:pt idx="860">
                  <c:v>203.03937962584911</c:v>
                </c:pt>
                <c:pt idx="861">
                  <c:v>203.83115700525866</c:v>
                </c:pt>
                <c:pt idx="862">
                  <c:v>201.94807459341115</c:v>
                </c:pt>
                <c:pt idx="863">
                  <c:v>200.02317878345184</c:v>
                </c:pt>
                <c:pt idx="864">
                  <c:v>199.80875742346313</c:v>
                </c:pt>
                <c:pt idx="865">
                  <c:v>201.11624512162322</c:v>
                </c:pt>
                <c:pt idx="866">
                  <c:v>202.4877034440218</c:v>
                </c:pt>
                <c:pt idx="867">
                  <c:v>203.08126347619029</c:v>
                </c:pt>
                <c:pt idx="868">
                  <c:v>201.35039310582647</c:v>
                </c:pt>
                <c:pt idx="869">
                  <c:v>199.59215204436501</c:v>
                </c:pt>
                <c:pt idx="870">
                  <c:v>197.78216382045514</c:v>
                </c:pt>
                <c:pt idx="871">
                  <c:v>200.28240776129923</c:v>
                </c:pt>
                <c:pt idx="872">
                  <c:v>200.28240776129923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2A3-4055-AFD5-89F942704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0569296"/>
        <c:axId val="340570472"/>
      </c:lineChart>
      <c:dateAx>
        <c:axId val="340569296"/>
        <c:scaling>
          <c:orientation val="minMax"/>
        </c:scaling>
        <c:delete val="0"/>
        <c:axPos val="b"/>
        <c:numFmt formatCode="yyyy" sourceLinked="0"/>
        <c:majorTickMark val="out"/>
        <c:minorTickMark val="none"/>
        <c:tickLblPos val="nextTo"/>
        <c:spPr>
          <a:ln w="9525">
            <a:solidFill>
              <a:schemeClr val="bg1">
                <a:lumMod val="50000"/>
              </a:schemeClr>
            </a:solidFill>
          </a:ln>
        </c:spPr>
        <c:txPr>
          <a:bodyPr rot="0" vert="horz"/>
          <a:lstStyle/>
          <a:p>
            <a:pPr>
              <a:defRPr sz="1200"/>
            </a:pPr>
            <a:endParaRPr lang="es-PY"/>
          </a:p>
        </c:txPr>
        <c:crossAx val="340570472"/>
        <c:crosses val="autoZero"/>
        <c:auto val="1"/>
        <c:lblOffset val="100"/>
        <c:baseTimeUnit val="days"/>
        <c:majorUnit val="12"/>
        <c:majorTimeUnit val="months"/>
        <c:minorUnit val="12"/>
        <c:minorTimeUnit val="months"/>
      </c:dateAx>
      <c:valAx>
        <c:axId val="340570472"/>
        <c:scaling>
          <c:orientation val="minMax"/>
          <c:max val="220"/>
          <c:min val="70"/>
        </c:scaling>
        <c:delete val="0"/>
        <c:axPos val="l"/>
        <c:numFmt formatCode="0" sourceLinked="0"/>
        <c:majorTickMark val="out"/>
        <c:minorTickMark val="none"/>
        <c:tickLblPos val="nextTo"/>
        <c:spPr>
          <a:ln>
            <a:noFill/>
          </a:ln>
        </c:spPr>
        <c:txPr>
          <a:bodyPr rot="0" vert="horz"/>
          <a:lstStyle/>
          <a:p>
            <a:pPr>
              <a:defRPr sz="900"/>
            </a:pPr>
            <a:endParaRPr lang="es-PY"/>
          </a:p>
        </c:txPr>
        <c:crossAx val="340569296"/>
        <c:crosses val="autoZero"/>
        <c:crossBetween val="between"/>
        <c:majorUnit val="30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1.5867192802272712E-2"/>
          <c:y val="0.87649006622516556"/>
          <c:w val="0.98413280719772722"/>
          <c:h val="0.12350984848484849"/>
        </c:manualLayout>
      </c:layout>
      <c:overlay val="0"/>
      <c:txPr>
        <a:bodyPr/>
        <a:lstStyle/>
        <a:p>
          <a:pPr>
            <a:defRPr sz="1000"/>
          </a:pPr>
          <a:endParaRPr lang="es-PY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 b="0" i="0" u="none" strike="noStrike" baseline="0">
          <a:solidFill>
            <a:srgbClr val="000000"/>
          </a:solidFill>
          <a:latin typeface="+mn-lt"/>
          <a:ea typeface="Lucida Sans"/>
          <a:cs typeface="Lucida Sans"/>
        </a:defRPr>
      </a:pPr>
      <a:endParaRPr lang="es-PY"/>
    </a:p>
  </c:txPr>
  <c:externalData r:id="rId2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PY" sz="1400" dirty="0">
                <a:latin typeface="+mn-lt"/>
              </a:rPr>
              <a:t>Petróleo Brent </a:t>
            </a:r>
            <a:endParaRPr lang="es-PY" sz="1400" dirty="0" smtClean="0"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s-PY" sz="1400" b="0" i="0" baseline="0" dirty="0" smtClean="0">
                <a:effectLst/>
                <a:latin typeface="+mn-lt"/>
              </a:rPr>
              <a:t>Dólares por Barril</a:t>
            </a:r>
            <a:endParaRPr lang="es-PY" sz="1400" dirty="0" smtClean="0">
              <a:effectLst/>
              <a:latin typeface="+mn-lt"/>
            </a:endParaRPr>
          </a:p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Y" sz="1400" dirty="0">
              <a:latin typeface="+mn-lt"/>
            </a:endParaRP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100"/>
              <c:layout>
                <c:manualLayout>
                  <c:x val="-1.5908568086192158E-16"/>
                  <c:y val="-8.9396782889002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4BD1-4C4E-A9FA-14CFE9BE2C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s-P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'[Precio Brent y Gasoil Mayo 2022.xls]Data 1'!$A$6756:$A$8856</c:f>
              <c:numCache>
                <c:formatCode>mmm\ dd\,\ yyyy</c:formatCode>
                <c:ptCount val="2101"/>
                <c:pt idx="0">
                  <c:v>41641</c:v>
                </c:pt>
                <c:pt idx="1">
                  <c:v>41642</c:v>
                </c:pt>
                <c:pt idx="2">
                  <c:v>41645</c:v>
                </c:pt>
                <c:pt idx="3">
                  <c:v>41646</c:v>
                </c:pt>
                <c:pt idx="4">
                  <c:v>41647</c:v>
                </c:pt>
                <c:pt idx="5">
                  <c:v>41648</c:v>
                </c:pt>
                <c:pt idx="6">
                  <c:v>41649</c:v>
                </c:pt>
                <c:pt idx="7">
                  <c:v>41652</c:v>
                </c:pt>
                <c:pt idx="8">
                  <c:v>41653</c:v>
                </c:pt>
                <c:pt idx="9">
                  <c:v>41654</c:v>
                </c:pt>
                <c:pt idx="10">
                  <c:v>41655</c:v>
                </c:pt>
                <c:pt idx="11">
                  <c:v>41656</c:v>
                </c:pt>
                <c:pt idx="12">
                  <c:v>41659</c:v>
                </c:pt>
                <c:pt idx="13">
                  <c:v>41660</c:v>
                </c:pt>
                <c:pt idx="14">
                  <c:v>41661</c:v>
                </c:pt>
                <c:pt idx="15">
                  <c:v>41662</c:v>
                </c:pt>
                <c:pt idx="16">
                  <c:v>41663</c:v>
                </c:pt>
                <c:pt idx="17">
                  <c:v>41666</c:v>
                </c:pt>
                <c:pt idx="18">
                  <c:v>41667</c:v>
                </c:pt>
                <c:pt idx="19">
                  <c:v>41668</c:v>
                </c:pt>
                <c:pt idx="20">
                  <c:v>41669</c:v>
                </c:pt>
                <c:pt idx="21">
                  <c:v>41670</c:v>
                </c:pt>
                <c:pt idx="22">
                  <c:v>41673</c:v>
                </c:pt>
                <c:pt idx="23">
                  <c:v>41674</c:v>
                </c:pt>
                <c:pt idx="24">
                  <c:v>41675</c:v>
                </c:pt>
                <c:pt idx="25">
                  <c:v>41676</c:v>
                </c:pt>
                <c:pt idx="26">
                  <c:v>41677</c:v>
                </c:pt>
                <c:pt idx="27">
                  <c:v>41680</c:v>
                </c:pt>
                <c:pt idx="28">
                  <c:v>41681</c:v>
                </c:pt>
                <c:pt idx="29">
                  <c:v>41682</c:v>
                </c:pt>
                <c:pt idx="30">
                  <c:v>41683</c:v>
                </c:pt>
                <c:pt idx="31">
                  <c:v>41684</c:v>
                </c:pt>
                <c:pt idx="32">
                  <c:v>41688</c:v>
                </c:pt>
                <c:pt idx="33">
                  <c:v>41689</c:v>
                </c:pt>
                <c:pt idx="34">
                  <c:v>41690</c:v>
                </c:pt>
                <c:pt idx="35">
                  <c:v>41691</c:v>
                </c:pt>
                <c:pt idx="36">
                  <c:v>41694</c:v>
                </c:pt>
                <c:pt idx="37">
                  <c:v>41695</c:v>
                </c:pt>
                <c:pt idx="38">
                  <c:v>41696</c:v>
                </c:pt>
                <c:pt idx="39">
                  <c:v>41697</c:v>
                </c:pt>
                <c:pt idx="40">
                  <c:v>41698</c:v>
                </c:pt>
                <c:pt idx="41">
                  <c:v>41701</c:v>
                </c:pt>
                <c:pt idx="42">
                  <c:v>41702</c:v>
                </c:pt>
                <c:pt idx="43">
                  <c:v>41703</c:v>
                </c:pt>
                <c:pt idx="44">
                  <c:v>41704</c:v>
                </c:pt>
                <c:pt idx="45">
                  <c:v>41705</c:v>
                </c:pt>
                <c:pt idx="46">
                  <c:v>41708</c:v>
                </c:pt>
                <c:pt idx="47">
                  <c:v>41709</c:v>
                </c:pt>
                <c:pt idx="48">
                  <c:v>41710</c:v>
                </c:pt>
                <c:pt idx="49">
                  <c:v>41711</c:v>
                </c:pt>
                <c:pt idx="50">
                  <c:v>41712</c:v>
                </c:pt>
                <c:pt idx="51">
                  <c:v>41715</c:v>
                </c:pt>
                <c:pt idx="52">
                  <c:v>41716</c:v>
                </c:pt>
                <c:pt idx="53">
                  <c:v>41717</c:v>
                </c:pt>
                <c:pt idx="54">
                  <c:v>41718</c:v>
                </c:pt>
                <c:pt idx="55">
                  <c:v>41719</c:v>
                </c:pt>
                <c:pt idx="56">
                  <c:v>41722</c:v>
                </c:pt>
                <c:pt idx="57">
                  <c:v>41723</c:v>
                </c:pt>
                <c:pt idx="58">
                  <c:v>41724</c:v>
                </c:pt>
                <c:pt idx="59">
                  <c:v>41725</c:v>
                </c:pt>
                <c:pt idx="60">
                  <c:v>41726</c:v>
                </c:pt>
                <c:pt idx="61">
                  <c:v>41729</c:v>
                </c:pt>
                <c:pt idx="62">
                  <c:v>41730</c:v>
                </c:pt>
                <c:pt idx="63">
                  <c:v>41731</c:v>
                </c:pt>
                <c:pt idx="64">
                  <c:v>41732</c:v>
                </c:pt>
                <c:pt idx="65">
                  <c:v>41733</c:v>
                </c:pt>
                <c:pt idx="66">
                  <c:v>41736</c:v>
                </c:pt>
                <c:pt idx="67">
                  <c:v>41737</c:v>
                </c:pt>
                <c:pt idx="68">
                  <c:v>41738</c:v>
                </c:pt>
                <c:pt idx="69">
                  <c:v>41739</c:v>
                </c:pt>
                <c:pt idx="70">
                  <c:v>41740</c:v>
                </c:pt>
                <c:pt idx="71">
                  <c:v>41743</c:v>
                </c:pt>
                <c:pt idx="72">
                  <c:v>41744</c:v>
                </c:pt>
                <c:pt idx="73">
                  <c:v>41745</c:v>
                </c:pt>
                <c:pt idx="74">
                  <c:v>41746</c:v>
                </c:pt>
                <c:pt idx="75">
                  <c:v>41750</c:v>
                </c:pt>
                <c:pt idx="76">
                  <c:v>41751</c:v>
                </c:pt>
                <c:pt idx="77">
                  <c:v>41752</c:v>
                </c:pt>
                <c:pt idx="78">
                  <c:v>41753</c:v>
                </c:pt>
                <c:pt idx="79">
                  <c:v>41754</c:v>
                </c:pt>
                <c:pt idx="80">
                  <c:v>41757</c:v>
                </c:pt>
                <c:pt idx="81">
                  <c:v>41758</c:v>
                </c:pt>
                <c:pt idx="82">
                  <c:v>41759</c:v>
                </c:pt>
                <c:pt idx="83">
                  <c:v>41760</c:v>
                </c:pt>
                <c:pt idx="84">
                  <c:v>41761</c:v>
                </c:pt>
                <c:pt idx="85">
                  <c:v>41764</c:v>
                </c:pt>
                <c:pt idx="86">
                  <c:v>41765</c:v>
                </c:pt>
                <c:pt idx="87">
                  <c:v>41766</c:v>
                </c:pt>
                <c:pt idx="88">
                  <c:v>41767</c:v>
                </c:pt>
                <c:pt idx="89">
                  <c:v>41768</c:v>
                </c:pt>
                <c:pt idx="90">
                  <c:v>41771</c:v>
                </c:pt>
                <c:pt idx="91">
                  <c:v>41772</c:v>
                </c:pt>
                <c:pt idx="92">
                  <c:v>41773</c:v>
                </c:pt>
                <c:pt idx="93">
                  <c:v>41774</c:v>
                </c:pt>
                <c:pt idx="94">
                  <c:v>41775</c:v>
                </c:pt>
                <c:pt idx="95">
                  <c:v>41778</c:v>
                </c:pt>
                <c:pt idx="96">
                  <c:v>41779</c:v>
                </c:pt>
                <c:pt idx="97">
                  <c:v>41780</c:v>
                </c:pt>
                <c:pt idx="98">
                  <c:v>41781</c:v>
                </c:pt>
                <c:pt idx="99">
                  <c:v>41782</c:v>
                </c:pt>
                <c:pt idx="100">
                  <c:v>41785</c:v>
                </c:pt>
                <c:pt idx="101">
                  <c:v>41786</c:v>
                </c:pt>
                <c:pt idx="102">
                  <c:v>41787</c:v>
                </c:pt>
                <c:pt idx="103">
                  <c:v>41788</c:v>
                </c:pt>
                <c:pt idx="104">
                  <c:v>41789</c:v>
                </c:pt>
                <c:pt idx="105">
                  <c:v>41792</c:v>
                </c:pt>
                <c:pt idx="106">
                  <c:v>41793</c:v>
                </c:pt>
                <c:pt idx="107">
                  <c:v>41794</c:v>
                </c:pt>
                <c:pt idx="108">
                  <c:v>41795</c:v>
                </c:pt>
                <c:pt idx="109">
                  <c:v>41796</c:v>
                </c:pt>
                <c:pt idx="110">
                  <c:v>41799</c:v>
                </c:pt>
                <c:pt idx="111">
                  <c:v>41800</c:v>
                </c:pt>
                <c:pt idx="112">
                  <c:v>41801</c:v>
                </c:pt>
                <c:pt idx="113">
                  <c:v>41802</c:v>
                </c:pt>
                <c:pt idx="114">
                  <c:v>41803</c:v>
                </c:pt>
                <c:pt idx="115">
                  <c:v>41806</c:v>
                </c:pt>
                <c:pt idx="116">
                  <c:v>41807</c:v>
                </c:pt>
                <c:pt idx="117">
                  <c:v>41808</c:v>
                </c:pt>
                <c:pt idx="118">
                  <c:v>41809</c:v>
                </c:pt>
                <c:pt idx="119">
                  <c:v>41810</c:v>
                </c:pt>
                <c:pt idx="120">
                  <c:v>41813</c:v>
                </c:pt>
                <c:pt idx="121">
                  <c:v>41814</c:v>
                </c:pt>
                <c:pt idx="122">
                  <c:v>41815</c:v>
                </c:pt>
                <c:pt idx="123">
                  <c:v>41816</c:v>
                </c:pt>
                <c:pt idx="124">
                  <c:v>41817</c:v>
                </c:pt>
                <c:pt idx="125">
                  <c:v>41820</c:v>
                </c:pt>
                <c:pt idx="126">
                  <c:v>41821</c:v>
                </c:pt>
                <c:pt idx="127">
                  <c:v>41822</c:v>
                </c:pt>
                <c:pt idx="128">
                  <c:v>41823</c:v>
                </c:pt>
                <c:pt idx="129">
                  <c:v>41827</c:v>
                </c:pt>
                <c:pt idx="130">
                  <c:v>41828</c:v>
                </c:pt>
                <c:pt idx="131">
                  <c:v>41829</c:v>
                </c:pt>
                <c:pt idx="132">
                  <c:v>41830</c:v>
                </c:pt>
                <c:pt idx="133">
                  <c:v>41831</c:v>
                </c:pt>
                <c:pt idx="134">
                  <c:v>41834</c:v>
                </c:pt>
                <c:pt idx="135">
                  <c:v>41835</c:v>
                </c:pt>
                <c:pt idx="136">
                  <c:v>41836</c:v>
                </c:pt>
                <c:pt idx="137">
                  <c:v>41837</c:v>
                </c:pt>
                <c:pt idx="138">
                  <c:v>41838</c:v>
                </c:pt>
                <c:pt idx="139">
                  <c:v>41841</c:v>
                </c:pt>
                <c:pt idx="140">
                  <c:v>41842</c:v>
                </c:pt>
                <c:pt idx="141">
                  <c:v>41843</c:v>
                </c:pt>
                <c:pt idx="142">
                  <c:v>41844</c:v>
                </c:pt>
                <c:pt idx="143">
                  <c:v>41845</c:v>
                </c:pt>
                <c:pt idx="144">
                  <c:v>41848</c:v>
                </c:pt>
                <c:pt idx="145">
                  <c:v>41849</c:v>
                </c:pt>
                <c:pt idx="146">
                  <c:v>41850</c:v>
                </c:pt>
                <c:pt idx="147">
                  <c:v>41851</c:v>
                </c:pt>
                <c:pt idx="148">
                  <c:v>41852</c:v>
                </c:pt>
                <c:pt idx="149">
                  <c:v>41855</c:v>
                </c:pt>
                <c:pt idx="150">
                  <c:v>41856</c:v>
                </c:pt>
                <c:pt idx="151">
                  <c:v>41857</c:v>
                </c:pt>
                <c:pt idx="152">
                  <c:v>41858</c:v>
                </c:pt>
                <c:pt idx="153">
                  <c:v>41859</c:v>
                </c:pt>
                <c:pt idx="154">
                  <c:v>41862</c:v>
                </c:pt>
                <c:pt idx="155">
                  <c:v>41863</c:v>
                </c:pt>
                <c:pt idx="156">
                  <c:v>41864</c:v>
                </c:pt>
                <c:pt idx="157">
                  <c:v>41865</c:v>
                </c:pt>
                <c:pt idx="158">
                  <c:v>41866</c:v>
                </c:pt>
                <c:pt idx="159">
                  <c:v>41869</c:v>
                </c:pt>
                <c:pt idx="160">
                  <c:v>41870</c:v>
                </c:pt>
                <c:pt idx="161">
                  <c:v>41871</c:v>
                </c:pt>
                <c:pt idx="162">
                  <c:v>41872</c:v>
                </c:pt>
                <c:pt idx="163">
                  <c:v>41873</c:v>
                </c:pt>
                <c:pt idx="164">
                  <c:v>41876</c:v>
                </c:pt>
                <c:pt idx="165">
                  <c:v>41877</c:v>
                </c:pt>
                <c:pt idx="166">
                  <c:v>41878</c:v>
                </c:pt>
                <c:pt idx="167">
                  <c:v>41879</c:v>
                </c:pt>
                <c:pt idx="168">
                  <c:v>41880</c:v>
                </c:pt>
                <c:pt idx="169">
                  <c:v>41884</c:v>
                </c:pt>
                <c:pt idx="170">
                  <c:v>41885</c:v>
                </c:pt>
                <c:pt idx="171">
                  <c:v>41886</c:v>
                </c:pt>
                <c:pt idx="172">
                  <c:v>41887</c:v>
                </c:pt>
                <c:pt idx="173">
                  <c:v>41890</c:v>
                </c:pt>
                <c:pt idx="174">
                  <c:v>41891</c:v>
                </c:pt>
                <c:pt idx="175">
                  <c:v>41892</c:v>
                </c:pt>
                <c:pt idx="176">
                  <c:v>41893</c:v>
                </c:pt>
                <c:pt idx="177">
                  <c:v>41894</c:v>
                </c:pt>
                <c:pt idx="178">
                  <c:v>41897</c:v>
                </c:pt>
                <c:pt idx="179">
                  <c:v>41898</c:v>
                </c:pt>
                <c:pt idx="180">
                  <c:v>41899</c:v>
                </c:pt>
                <c:pt idx="181">
                  <c:v>41900</c:v>
                </c:pt>
                <c:pt idx="182">
                  <c:v>41901</c:v>
                </c:pt>
                <c:pt idx="183">
                  <c:v>41904</c:v>
                </c:pt>
                <c:pt idx="184">
                  <c:v>41905</c:v>
                </c:pt>
                <c:pt idx="185">
                  <c:v>41906</c:v>
                </c:pt>
                <c:pt idx="186">
                  <c:v>41907</c:v>
                </c:pt>
                <c:pt idx="187">
                  <c:v>41908</c:v>
                </c:pt>
                <c:pt idx="188">
                  <c:v>41911</c:v>
                </c:pt>
                <c:pt idx="189">
                  <c:v>41912</c:v>
                </c:pt>
                <c:pt idx="190">
                  <c:v>41913</c:v>
                </c:pt>
                <c:pt idx="191">
                  <c:v>41914</c:v>
                </c:pt>
                <c:pt idx="192">
                  <c:v>41915</c:v>
                </c:pt>
                <c:pt idx="193">
                  <c:v>41918</c:v>
                </c:pt>
                <c:pt idx="194">
                  <c:v>41919</c:v>
                </c:pt>
                <c:pt idx="195">
                  <c:v>41920</c:v>
                </c:pt>
                <c:pt idx="196">
                  <c:v>41921</c:v>
                </c:pt>
                <c:pt idx="197">
                  <c:v>41922</c:v>
                </c:pt>
                <c:pt idx="198">
                  <c:v>41925</c:v>
                </c:pt>
                <c:pt idx="199">
                  <c:v>41926</c:v>
                </c:pt>
                <c:pt idx="200">
                  <c:v>41927</c:v>
                </c:pt>
                <c:pt idx="201">
                  <c:v>41928</c:v>
                </c:pt>
                <c:pt idx="202">
                  <c:v>41929</c:v>
                </c:pt>
                <c:pt idx="203">
                  <c:v>41932</c:v>
                </c:pt>
                <c:pt idx="204">
                  <c:v>41933</c:v>
                </c:pt>
                <c:pt idx="205">
                  <c:v>41934</c:v>
                </c:pt>
                <c:pt idx="206">
                  <c:v>41935</c:v>
                </c:pt>
                <c:pt idx="207">
                  <c:v>41936</c:v>
                </c:pt>
                <c:pt idx="208">
                  <c:v>41939</c:v>
                </c:pt>
                <c:pt idx="209">
                  <c:v>41940</c:v>
                </c:pt>
                <c:pt idx="210">
                  <c:v>41941</c:v>
                </c:pt>
                <c:pt idx="211">
                  <c:v>41942</c:v>
                </c:pt>
                <c:pt idx="212">
                  <c:v>41943</c:v>
                </c:pt>
                <c:pt idx="213">
                  <c:v>41946</c:v>
                </c:pt>
                <c:pt idx="214">
                  <c:v>41947</c:v>
                </c:pt>
                <c:pt idx="215">
                  <c:v>41948</c:v>
                </c:pt>
                <c:pt idx="216">
                  <c:v>41949</c:v>
                </c:pt>
                <c:pt idx="217">
                  <c:v>41950</c:v>
                </c:pt>
                <c:pt idx="218">
                  <c:v>41953</c:v>
                </c:pt>
                <c:pt idx="219">
                  <c:v>41954</c:v>
                </c:pt>
                <c:pt idx="220">
                  <c:v>41955</c:v>
                </c:pt>
                <c:pt idx="221">
                  <c:v>41956</c:v>
                </c:pt>
                <c:pt idx="222">
                  <c:v>41957</c:v>
                </c:pt>
                <c:pt idx="223">
                  <c:v>41960</c:v>
                </c:pt>
                <c:pt idx="224">
                  <c:v>41961</c:v>
                </c:pt>
                <c:pt idx="225">
                  <c:v>41962</c:v>
                </c:pt>
                <c:pt idx="226">
                  <c:v>41963</c:v>
                </c:pt>
                <c:pt idx="227">
                  <c:v>41964</c:v>
                </c:pt>
                <c:pt idx="228">
                  <c:v>41967</c:v>
                </c:pt>
                <c:pt idx="229">
                  <c:v>41968</c:v>
                </c:pt>
                <c:pt idx="230">
                  <c:v>41969</c:v>
                </c:pt>
                <c:pt idx="231">
                  <c:v>41971</c:v>
                </c:pt>
                <c:pt idx="232">
                  <c:v>41974</c:v>
                </c:pt>
                <c:pt idx="233">
                  <c:v>41975</c:v>
                </c:pt>
                <c:pt idx="234">
                  <c:v>41976</c:v>
                </c:pt>
                <c:pt idx="235">
                  <c:v>41977</c:v>
                </c:pt>
                <c:pt idx="236">
                  <c:v>41978</c:v>
                </c:pt>
                <c:pt idx="237">
                  <c:v>41981</c:v>
                </c:pt>
                <c:pt idx="238">
                  <c:v>41982</c:v>
                </c:pt>
                <c:pt idx="239">
                  <c:v>41983</c:v>
                </c:pt>
                <c:pt idx="240">
                  <c:v>41984</c:v>
                </c:pt>
                <c:pt idx="241">
                  <c:v>41985</c:v>
                </c:pt>
                <c:pt idx="242">
                  <c:v>41988</c:v>
                </c:pt>
                <c:pt idx="243">
                  <c:v>41989</c:v>
                </c:pt>
                <c:pt idx="244">
                  <c:v>41990</c:v>
                </c:pt>
                <c:pt idx="245">
                  <c:v>41991</c:v>
                </c:pt>
                <c:pt idx="246">
                  <c:v>41992</c:v>
                </c:pt>
                <c:pt idx="247">
                  <c:v>41995</c:v>
                </c:pt>
                <c:pt idx="248">
                  <c:v>41996</c:v>
                </c:pt>
                <c:pt idx="249">
                  <c:v>41997</c:v>
                </c:pt>
                <c:pt idx="250">
                  <c:v>41999</c:v>
                </c:pt>
                <c:pt idx="251">
                  <c:v>42002</c:v>
                </c:pt>
                <c:pt idx="252">
                  <c:v>42003</c:v>
                </c:pt>
                <c:pt idx="253">
                  <c:v>42004</c:v>
                </c:pt>
                <c:pt idx="254">
                  <c:v>42006</c:v>
                </c:pt>
                <c:pt idx="255">
                  <c:v>42009</c:v>
                </c:pt>
                <c:pt idx="256">
                  <c:v>42010</c:v>
                </c:pt>
                <c:pt idx="257">
                  <c:v>42011</c:v>
                </c:pt>
                <c:pt idx="258">
                  <c:v>42012</c:v>
                </c:pt>
                <c:pt idx="259">
                  <c:v>42013</c:v>
                </c:pt>
                <c:pt idx="260">
                  <c:v>42016</c:v>
                </c:pt>
                <c:pt idx="261">
                  <c:v>42017</c:v>
                </c:pt>
                <c:pt idx="262">
                  <c:v>42018</c:v>
                </c:pt>
                <c:pt idx="263">
                  <c:v>42019</c:v>
                </c:pt>
                <c:pt idx="264">
                  <c:v>42020</c:v>
                </c:pt>
                <c:pt idx="265">
                  <c:v>42024</c:v>
                </c:pt>
                <c:pt idx="266">
                  <c:v>42025</c:v>
                </c:pt>
                <c:pt idx="267">
                  <c:v>42026</c:v>
                </c:pt>
                <c:pt idx="268">
                  <c:v>42027</c:v>
                </c:pt>
                <c:pt idx="269">
                  <c:v>42030</c:v>
                </c:pt>
                <c:pt idx="270">
                  <c:v>42031</c:v>
                </c:pt>
                <c:pt idx="271">
                  <c:v>42032</c:v>
                </c:pt>
                <c:pt idx="272">
                  <c:v>42033</c:v>
                </c:pt>
                <c:pt idx="273">
                  <c:v>42034</c:v>
                </c:pt>
                <c:pt idx="274">
                  <c:v>42037</c:v>
                </c:pt>
                <c:pt idx="275">
                  <c:v>42038</c:v>
                </c:pt>
                <c:pt idx="276">
                  <c:v>42039</c:v>
                </c:pt>
                <c:pt idx="277">
                  <c:v>42040</c:v>
                </c:pt>
                <c:pt idx="278">
                  <c:v>42041</c:v>
                </c:pt>
                <c:pt idx="279">
                  <c:v>42044</c:v>
                </c:pt>
                <c:pt idx="280">
                  <c:v>42045</c:v>
                </c:pt>
                <c:pt idx="281">
                  <c:v>42046</c:v>
                </c:pt>
                <c:pt idx="282">
                  <c:v>42047</c:v>
                </c:pt>
                <c:pt idx="283">
                  <c:v>42048</c:v>
                </c:pt>
                <c:pt idx="284">
                  <c:v>42051</c:v>
                </c:pt>
                <c:pt idx="285">
                  <c:v>42052</c:v>
                </c:pt>
                <c:pt idx="286">
                  <c:v>42053</c:v>
                </c:pt>
                <c:pt idx="287">
                  <c:v>42054</c:v>
                </c:pt>
                <c:pt idx="288">
                  <c:v>42055</c:v>
                </c:pt>
                <c:pt idx="289">
                  <c:v>42058</c:v>
                </c:pt>
                <c:pt idx="290">
                  <c:v>42059</c:v>
                </c:pt>
                <c:pt idx="291">
                  <c:v>42060</c:v>
                </c:pt>
                <c:pt idx="292">
                  <c:v>42061</c:v>
                </c:pt>
                <c:pt idx="293">
                  <c:v>42062</c:v>
                </c:pt>
                <c:pt idx="294">
                  <c:v>42065</c:v>
                </c:pt>
                <c:pt idx="295">
                  <c:v>42066</c:v>
                </c:pt>
                <c:pt idx="296">
                  <c:v>42067</c:v>
                </c:pt>
                <c:pt idx="297">
                  <c:v>42068</c:v>
                </c:pt>
                <c:pt idx="298">
                  <c:v>42069</c:v>
                </c:pt>
                <c:pt idx="299">
                  <c:v>42072</c:v>
                </c:pt>
                <c:pt idx="300">
                  <c:v>42073</c:v>
                </c:pt>
                <c:pt idx="301">
                  <c:v>42074</c:v>
                </c:pt>
                <c:pt idx="302">
                  <c:v>42075</c:v>
                </c:pt>
                <c:pt idx="303">
                  <c:v>42076</c:v>
                </c:pt>
                <c:pt idx="304">
                  <c:v>42079</c:v>
                </c:pt>
                <c:pt idx="305">
                  <c:v>42080</c:v>
                </c:pt>
                <c:pt idx="306">
                  <c:v>42081</c:v>
                </c:pt>
                <c:pt idx="307">
                  <c:v>42082</c:v>
                </c:pt>
                <c:pt idx="308">
                  <c:v>42083</c:v>
                </c:pt>
                <c:pt idx="309">
                  <c:v>42086</c:v>
                </c:pt>
                <c:pt idx="310">
                  <c:v>42087</c:v>
                </c:pt>
                <c:pt idx="311">
                  <c:v>42088</c:v>
                </c:pt>
                <c:pt idx="312">
                  <c:v>42089</c:v>
                </c:pt>
                <c:pt idx="313">
                  <c:v>42090</c:v>
                </c:pt>
                <c:pt idx="314">
                  <c:v>42093</c:v>
                </c:pt>
                <c:pt idx="315">
                  <c:v>42094</c:v>
                </c:pt>
                <c:pt idx="316">
                  <c:v>42095</c:v>
                </c:pt>
                <c:pt idx="317">
                  <c:v>42096</c:v>
                </c:pt>
                <c:pt idx="318">
                  <c:v>42100</c:v>
                </c:pt>
                <c:pt idx="319">
                  <c:v>42101</c:v>
                </c:pt>
                <c:pt idx="320">
                  <c:v>42102</c:v>
                </c:pt>
                <c:pt idx="321">
                  <c:v>42103</c:v>
                </c:pt>
                <c:pt idx="322">
                  <c:v>42104</c:v>
                </c:pt>
                <c:pt idx="323">
                  <c:v>42107</c:v>
                </c:pt>
                <c:pt idx="324">
                  <c:v>42108</c:v>
                </c:pt>
                <c:pt idx="325">
                  <c:v>42109</c:v>
                </c:pt>
                <c:pt idx="326">
                  <c:v>42110</c:v>
                </c:pt>
                <c:pt idx="327">
                  <c:v>42111</c:v>
                </c:pt>
                <c:pt idx="328">
                  <c:v>42114</c:v>
                </c:pt>
                <c:pt idx="329">
                  <c:v>42115</c:v>
                </c:pt>
                <c:pt idx="330">
                  <c:v>42116</c:v>
                </c:pt>
                <c:pt idx="331">
                  <c:v>42117</c:v>
                </c:pt>
                <c:pt idx="332">
                  <c:v>42118</c:v>
                </c:pt>
                <c:pt idx="333">
                  <c:v>42121</c:v>
                </c:pt>
                <c:pt idx="334">
                  <c:v>42122</c:v>
                </c:pt>
                <c:pt idx="335">
                  <c:v>42123</c:v>
                </c:pt>
                <c:pt idx="336">
                  <c:v>42124</c:v>
                </c:pt>
                <c:pt idx="337">
                  <c:v>42125</c:v>
                </c:pt>
                <c:pt idx="338">
                  <c:v>42128</c:v>
                </c:pt>
                <c:pt idx="339">
                  <c:v>42129</c:v>
                </c:pt>
                <c:pt idx="340">
                  <c:v>42130</c:v>
                </c:pt>
                <c:pt idx="341">
                  <c:v>42131</c:v>
                </c:pt>
                <c:pt idx="342">
                  <c:v>42132</c:v>
                </c:pt>
                <c:pt idx="343">
                  <c:v>42135</c:v>
                </c:pt>
                <c:pt idx="344">
                  <c:v>42136</c:v>
                </c:pt>
                <c:pt idx="345">
                  <c:v>42137</c:v>
                </c:pt>
                <c:pt idx="346">
                  <c:v>42138</c:v>
                </c:pt>
                <c:pt idx="347">
                  <c:v>42139</c:v>
                </c:pt>
                <c:pt idx="348">
                  <c:v>42142</c:v>
                </c:pt>
                <c:pt idx="349">
                  <c:v>42143</c:v>
                </c:pt>
                <c:pt idx="350">
                  <c:v>42144</c:v>
                </c:pt>
                <c:pt idx="351">
                  <c:v>42145</c:v>
                </c:pt>
                <c:pt idx="352">
                  <c:v>42146</c:v>
                </c:pt>
                <c:pt idx="353">
                  <c:v>42150</c:v>
                </c:pt>
                <c:pt idx="354">
                  <c:v>42151</c:v>
                </c:pt>
                <c:pt idx="355">
                  <c:v>42152</c:v>
                </c:pt>
                <c:pt idx="356">
                  <c:v>42153</c:v>
                </c:pt>
                <c:pt idx="357">
                  <c:v>42156</c:v>
                </c:pt>
                <c:pt idx="358">
                  <c:v>42157</c:v>
                </c:pt>
                <c:pt idx="359">
                  <c:v>42158</c:v>
                </c:pt>
                <c:pt idx="360">
                  <c:v>42159</c:v>
                </c:pt>
                <c:pt idx="361">
                  <c:v>42160</c:v>
                </c:pt>
                <c:pt idx="362">
                  <c:v>42163</c:v>
                </c:pt>
                <c:pt idx="363">
                  <c:v>42164</c:v>
                </c:pt>
                <c:pt idx="364">
                  <c:v>42165</c:v>
                </c:pt>
                <c:pt idx="365">
                  <c:v>42166</c:v>
                </c:pt>
                <c:pt idx="366">
                  <c:v>42167</c:v>
                </c:pt>
                <c:pt idx="367">
                  <c:v>42170</c:v>
                </c:pt>
                <c:pt idx="368">
                  <c:v>42171</c:v>
                </c:pt>
                <c:pt idx="369">
                  <c:v>42172</c:v>
                </c:pt>
                <c:pt idx="370">
                  <c:v>42173</c:v>
                </c:pt>
                <c:pt idx="371">
                  <c:v>42174</c:v>
                </c:pt>
                <c:pt idx="372">
                  <c:v>42177</c:v>
                </c:pt>
                <c:pt idx="373">
                  <c:v>42178</c:v>
                </c:pt>
                <c:pt idx="374">
                  <c:v>42179</c:v>
                </c:pt>
                <c:pt idx="375">
                  <c:v>42180</c:v>
                </c:pt>
                <c:pt idx="376">
                  <c:v>42181</c:v>
                </c:pt>
                <c:pt idx="377">
                  <c:v>42184</c:v>
                </c:pt>
                <c:pt idx="378">
                  <c:v>42185</c:v>
                </c:pt>
                <c:pt idx="379">
                  <c:v>42186</c:v>
                </c:pt>
                <c:pt idx="380">
                  <c:v>42187</c:v>
                </c:pt>
                <c:pt idx="381">
                  <c:v>42188</c:v>
                </c:pt>
                <c:pt idx="382">
                  <c:v>42191</c:v>
                </c:pt>
                <c:pt idx="383">
                  <c:v>42192</c:v>
                </c:pt>
                <c:pt idx="384">
                  <c:v>42193</c:v>
                </c:pt>
                <c:pt idx="385">
                  <c:v>42194</c:v>
                </c:pt>
                <c:pt idx="386">
                  <c:v>42195</c:v>
                </c:pt>
                <c:pt idx="387">
                  <c:v>42198</c:v>
                </c:pt>
                <c:pt idx="388">
                  <c:v>42199</c:v>
                </c:pt>
                <c:pt idx="389">
                  <c:v>42200</c:v>
                </c:pt>
                <c:pt idx="390">
                  <c:v>42201</c:v>
                </c:pt>
                <c:pt idx="391">
                  <c:v>42202</c:v>
                </c:pt>
                <c:pt idx="392">
                  <c:v>42205</c:v>
                </c:pt>
                <c:pt idx="393">
                  <c:v>42206</c:v>
                </c:pt>
                <c:pt idx="394">
                  <c:v>42207</c:v>
                </c:pt>
                <c:pt idx="395">
                  <c:v>42208</c:v>
                </c:pt>
                <c:pt idx="396">
                  <c:v>42209</c:v>
                </c:pt>
                <c:pt idx="397">
                  <c:v>42212</c:v>
                </c:pt>
                <c:pt idx="398">
                  <c:v>42213</c:v>
                </c:pt>
                <c:pt idx="399">
                  <c:v>42214</c:v>
                </c:pt>
                <c:pt idx="400">
                  <c:v>42215</c:v>
                </c:pt>
                <c:pt idx="401">
                  <c:v>42216</c:v>
                </c:pt>
                <c:pt idx="402">
                  <c:v>42219</c:v>
                </c:pt>
                <c:pt idx="403">
                  <c:v>42220</c:v>
                </c:pt>
                <c:pt idx="404">
                  <c:v>42221</c:v>
                </c:pt>
                <c:pt idx="405">
                  <c:v>42222</c:v>
                </c:pt>
                <c:pt idx="406">
                  <c:v>42223</c:v>
                </c:pt>
                <c:pt idx="407">
                  <c:v>42226</c:v>
                </c:pt>
                <c:pt idx="408">
                  <c:v>42227</c:v>
                </c:pt>
                <c:pt idx="409">
                  <c:v>42228</c:v>
                </c:pt>
                <c:pt idx="410">
                  <c:v>42229</c:v>
                </c:pt>
                <c:pt idx="411">
                  <c:v>42230</c:v>
                </c:pt>
                <c:pt idx="412">
                  <c:v>42233</c:v>
                </c:pt>
                <c:pt idx="413">
                  <c:v>42234</c:v>
                </c:pt>
                <c:pt idx="414">
                  <c:v>42235</c:v>
                </c:pt>
                <c:pt idx="415">
                  <c:v>42236</c:v>
                </c:pt>
                <c:pt idx="416">
                  <c:v>42237</c:v>
                </c:pt>
                <c:pt idx="417">
                  <c:v>42240</c:v>
                </c:pt>
                <c:pt idx="418">
                  <c:v>42241</c:v>
                </c:pt>
                <c:pt idx="419">
                  <c:v>42242</c:v>
                </c:pt>
                <c:pt idx="420">
                  <c:v>42243</c:v>
                </c:pt>
                <c:pt idx="421">
                  <c:v>42244</c:v>
                </c:pt>
                <c:pt idx="422">
                  <c:v>42248</c:v>
                </c:pt>
                <c:pt idx="423">
                  <c:v>42249</c:v>
                </c:pt>
                <c:pt idx="424">
                  <c:v>42250</c:v>
                </c:pt>
                <c:pt idx="425">
                  <c:v>42251</c:v>
                </c:pt>
                <c:pt idx="426">
                  <c:v>42254</c:v>
                </c:pt>
                <c:pt idx="427">
                  <c:v>42255</c:v>
                </c:pt>
                <c:pt idx="428">
                  <c:v>42256</c:v>
                </c:pt>
                <c:pt idx="429">
                  <c:v>42257</c:v>
                </c:pt>
                <c:pt idx="430">
                  <c:v>42258</c:v>
                </c:pt>
                <c:pt idx="431">
                  <c:v>42261</c:v>
                </c:pt>
                <c:pt idx="432">
                  <c:v>42262</c:v>
                </c:pt>
                <c:pt idx="433">
                  <c:v>42263</c:v>
                </c:pt>
                <c:pt idx="434">
                  <c:v>42264</c:v>
                </c:pt>
                <c:pt idx="435">
                  <c:v>42265</c:v>
                </c:pt>
                <c:pt idx="436">
                  <c:v>42268</c:v>
                </c:pt>
                <c:pt idx="437">
                  <c:v>42269</c:v>
                </c:pt>
                <c:pt idx="438">
                  <c:v>42270</c:v>
                </c:pt>
                <c:pt idx="439">
                  <c:v>42271</c:v>
                </c:pt>
                <c:pt idx="440">
                  <c:v>42272</c:v>
                </c:pt>
                <c:pt idx="441">
                  <c:v>42275</c:v>
                </c:pt>
                <c:pt idx="442">
                  <c:v>42276</c:v>
                </c:pt>
                <c:pt idx="443">
                  <c:v>42277</c:v>
                </c:pt>
                <c:pt idx="444">
                  <c:v>42278</c:v>
                </c:pt>
                <c:pt idx="445">
                  <c:v>42279</c:v>
                </c:pt>
                <c:pt idx="446">
                  <c:v>42282</c:v>
                </c:pt>
                <c:pt idx="447">
                  <c:v>42283</c:v>
                </c:pt>
                <c:pt idx="448">
                  <c:v>42284</c:v>
                </c:pt>
                <c:pt idx="449">
                  <c:v>42285</c:v>
                </c:pt>
                <c:pt idx="450">
                  <c:v>42286</c:v>
                </c:pt>
                <c:pt idx="451">
                  <c:v>42289</c:v>
                </c:pt>
                <c:pt idx="452">
                  <c:v>42290</c:v>
                </c:pt>
                <c:pt idx="453">
                  <c:v>42291</c:v>
                </c:pt>
                <c:pt idx="454">
                  <c:v>42292</c:v>
                </c:pt>
                <c:pt idx="455">
                  <c:v>42293</c:v>
                </c:pt>
                <c:pt idx="456">
                  <c:v>42296</c:v>
                </c:pt>
                <c:pt idx="457">
                  <c:v>42297</c:v>
                </c:pt>
                <c:pt idx="458">
                  <c:v>42298</c:v>
                </c:pt>
                <c:pt idx="459">
                  <c:v>42299</c:v>
                </c:pt>
                <c:pt idx="460">
                  <c:v>42300</c:v>
                </c:pt>
                <c:pt idx="461">
                  <c:v>42303</c:v>
                </c:pt>
                <c:pt idx="462">
                  <c:v>42304</c:v>
                </c:pt>
                <c:pt idx="463">
                  <c:v>42305</c:v>
                </c:pt>
                <c:pt idx="464">
                  <c:v>42306</c:v>
                </c:pt>
                <c:pt idx="465">
                  <c:v>42307</c:v>
                </c:pt>
                <c:pt idx="466">
                  <c:v>42310</c:v>
                </c:pt>
                <c:pt idx="467">
                  <c:v>42311</c:v>
                </c:pt>
                <c:pt idx="468">
                  <c:v>42312</c:v>
                </c:pt>
                <c:pt idx="469">
                  <c:v>42313</c:v>
                </c:pt>
                <c:pt idx="470">
                  <c:v>42314</c:v>
                </c:pt>
                <c:pt idx="471">
                  <c:v>42317</c:v>
                </c:pt>
                <c:pt idx="472">
                  <c:v>42318</c:v>
                </c:pt>
                <c:pt idx="473">
                  <c:v>42319</c:v>
                </c:pt>
                <c:pt idx="474">
                  <c:v>42320</c:v>
                </c:pt>
                <c:pt idx="475">
                  <c:v>42321</c:v>
                </c:pt>
                <c:pt idx="476">
                  <c:v>42324</c:v>
                </c:pt>
                <c:pt idx="477">
                  <c:v>42325</c:v>
                </c:pt>
                <c:pt idx="478">
                  <c:v>42326</c:v>
                </c:pt>
                <c:pt idx="479">
                  <c:v>42327</c:v>
                </c:pt>
                <c:pt idx="480">
                  <c:v>42328</c:v>
                </c:pt>
                <c:pt idx="481">
                  <c:v>42331</c:v>
                </c:pt>
                <c:pt idx="482">
                  <c:v>42332</c:v>
                </c:pt>
                <c:pt idx="483">
                  <c:v>42333</c:v>
                </c:pt>
                <c:pt idx="484">
                  <c:v>42334</c:v>
                </c:pt>
                <c:pt idx="485">
                  <c:v>42335</c:v>
                </c:pt>
                <c:pt idx="486">
                  <c:v>42338</c:v>
                </c:pt>
                <c:pt idx="487">
                  <c:v>42339</c:v>
                </c:pt>
                <c:pt idx="488">
                  <c:v>42340</c:v>
                </c:pt>
                <c:pt idx="489">
                  <c:v>42341</c:v>
                </c:pt>
                <c:pt idx="490">
                  <c:v>42342</c:v>
                </c:pt>
                <c:pt idx="491">
                  <c:v>42345</c:v>
                </c:pt>
                <c:pt idx="492">
                  <c:v>42346</c:v>
                </c:pt>
                <c:pt idx="493">
                  <c:v>42347</c:v>
                </c:pt>
                <c:pt idx="494">
                  <c:v>42348</c:v>
                </c:pt>
                <c:pt idx="495">
                  <c:v>42349</c:v>
                </c:pt>
                <c:pt idx="496">
                  <c:v>42352</c:v>
                </c:pt>
                <c:pt idx="497">
                  <c:v>42353</c:v>
                </c:pt>
                <c:pt idx="498">
                  <c:v>42354</c:v>
                </c:pt>
                <c:pt idx="499">
                  <c:v>42355</c:v>
                </c:pt>
                <c:pt idx="500">
                  <c:v>42356</c:v>
                </c:pt>
                <c:pt idx="501">
                  <c:v>42359</c:v>
                </c:pt>
                <c:pt idx="502">
                  <c:v>42360</c:v>
                </c:pt>
                <c:pt idx="503">
                  <c:v>42361</c:v>
                </c:pt>
                <c:pt idx="504">
                  <c:v>42362</c:v>
                </c:pt>
                <c:pt idx="505">
                  <c:v>42366</c:v>
                </c:pt>
                <c:pt idx="506">
                  <c:v>42367</c:v>
                </c:pt>
                <c:pt idx="507">
                  <c:v>42368</c:v>
                </c:pt>
                <c:pt idx="508">
                  <c:v>42369</c:v>
                </c:pt>
                <c:pt idx="509">
                  <c:v>42373</c:v>
                </c:pt>
                <c:pt idx="510">
                  <c:v>42374</c:v>
                </c:pt>
                <c:pt idx="511">
                  <c:v>42375</c:v>
                </c:pt>
                <c:pt idx="512">
                  <c:v>42376</c:v>
                </c:pt>
                <c:pt idx="513">
                  <c:v>42377</c:v>
                </c:pt>
                <c:pt idx="514">
                  <c:v>42380</c:v>
                </c:pt>
                <c:pt idx="515">
                  <c:v>42381</c:v>
                </c:pt>
                <c:pt idx="516">
                  <c:v>42382</c:v>
                </c:pt>
                <c:pt idx="517">
                  <c:v>42383</c:v>
                </c:pt>
                <c:pt idx="518">
                  <c:v>42384</c:v>
                </c:pt>
                <c:pt idx="519">
                  <c:v>42387</c:v>
                </c:pt>
                <c:pt idx="520">
                  <c:v>42388</c:v>
                </c:pt>
                <c:pt idx="521">
                  <c:v>42389</c:v>
                </c:pt>
                <c:pt idx="522">
                  <c:v>42390</c:v>
                </c:pt>
                <c:pt idx="523">
                  <c:v>42391</c:v>
                </c:pt>
                <c:pt idx="524">
                  <c:v>42394</c:v>
                </c:pt>
                <c:pt idx="525">
                  <c:v>42395</c:v>
                </c:pt>
                <c:pt idx="526">
                  <c:v>42396</c:v>
                </c:pt>
                <c:pt idx="527">
                  <c:v>42397</c:v>
                </c:pt>
                <c:pt idx="528">
                  <c:v>42398</c:v>
                </c:pt>
                <c:pt idx="529">
                  <c:v>42401</c:v>
                </c:pt>
                <c:pt idx="530">
                  <c:v>42402</c:v>
                </c:pt>
                <c:pt idx="531">
                  <c:v>42403</c:v>
                </c:pt>
                <c:pt idx="532">
                  <c:v>42404</c:v>
                </c:pt>
                <c:pt idx="533">
                  <c:v>42405</c:v>
                </c:pt>
                <c:pt idx="534">
                  <c:v>42408</c:v>
                </c:pt>
                <c:pt idx="535">
                  <c:v>42409</c:v>
                </c:pt>
                <c:pt idx="536">
                  <c:v>42410</c:v>
                </c:pt>
                <c:pt idx="537">
                  <c:v>42411</c:v>
                </c:pt>
                <c:pt idx="538">
                  <c:v>42412</c:v>
                </c:pt>
                <c:pt idx="539">
                  <c:v>42416</c:v>
                </c:pt>
                <c:pt idx="540">
                  <c:v>42417</c:v>
                </c:pt>
                <c:pt idx="541">
                  <c:v>42418</c:v>
                </c:pt>
                <c:pt idx="542">
                  <c:v>42419</c:v>
                </c:pt>
                <c:pt idx="543">
                  <c:v>42422</c:v>
                </c:pt>
                <c:pt idx="544">
                  <c:v>42423</c:v>
                </c:pt>
                <c:pt idx="545">
                  <c:v>42424</c:v>
                </c:pt>
                <c:pt idx="546">
                  <c:v>42425</c:v>
                </c:pt>
                <c:pt idx="547">
                  <c:v>42426</c:v>
                </c:pt>
                <c:pt idx="548">
                  <c:v>42429</c:v>
                </c:pt>
                <c:pt idx="549">
                  <c:v>42430</c:v>
                </c:pt>
                <c:pt idx="550">
                  <c:v>42431</c:v>
                </c:pt>
                <c:pt idx="551">
                  <c:v>42432</c:v>
                </c:pt>
                <c:pt idx="552">
                  <c:v>42433</c:v>
                </c:pt>
                <c:pt idx="553">
                  <c:v>42436</c:v>
                </c:pt>
                <c:pt idx="554">
                  <c:v>42437</c:v>
                </c:pt>
                <c:pt idx="555">
                  <c:v>42438</c:v>
                </c:pt>
                <c:pt idx="556">
                  <c:v>42439</c:v>
                </c:pt>
                <c:pt idx="557">
                  <c:v>42440</c:v>
                </c:pt>
                <c:pt idx="558">
                  <c:v>42443</c:v>
                </c:pt>
                <c:pt idx="559">
                  <c:v>42444</c:v>
                </c:pt>
                <c:pt idx="560">
                  <c:v>42445</c:v>
                </c:pt>
                <c:pt idx="561">
                  <c:v>42446</c:v>
                </c:pt>
                <c:pt idx="562">
                  <c:v>42447</c:v>
                </c:pt>
                <c:pt idx="563">
                  <c:v>42450</c:v>
                </c:pt>
                <c:pt idx="564">
                  <c:v>42451</c:v>
                </c:pt>
                <c:pt idx="565">
                  <c:v>42452</c:v>
                </c:pt>
                <c:pt idx="566">
                  <c:v>42453</c:v>
                </c:pt>
                <c:pt idx="567">
                  <c:v>42457</c:v>
                </c:pt>
                <c:pt idx="568">
                  <c:v>42458</c:v>
                </c:pt>
                <c:pt idx="569">
                  <c:v>42459</c:v>
                </c:pt>
                <c:pt idx="570">
                  <c:v>42460</c:v>
                </c:pt>
                <c:pt idx="571">
                  <c:v>42461</c:v>
                </c:pt>
                <c:pt idx="572">
                  <c:v>42464</c:v>
                </c:pt>
                <c:pt idx="573">
                  <c:v>42465</c:v>
                </c:pt>
                <c:pt idx="574">
                  <c:v>42466</c:v>
                </c:pt>
                <c:pt idx="575">
                  <c:v>42467</c:v>
                </c:pt>
                <c:pt idx="576">
                  <c:v>42468</c:v>
                </c:pt>
                <c:pt idx="577">
                  <c:v>42471</c:v>
                </c:pt>
                <c:pt idx="578">
                  <c:v>42472</c:v>
                </c:pt>
                <c:pt idx="579">
                  <c:v>42473</c:v>
                </c:pt>
                <c:pt idx="580">
                  <c:v>42474</c:v>
                </c:pt>
                <c:pt idx="581">
                  <c:v>42475</c:v>
                </c:pt>
                <c:pt idx="582">
                  <c:v>42478</c:v>
                </c:pt>
                <c:pt idx="583">
                  <c:v>42479</c:v>
                </c:pt>
                <c:pt idx="584">
                  <c:v>42480</c:v>
                </c:pt>
                <c:pt idx="585">
                  <c:v>42481</c:v>
                </c:pt>
                <c:pt idx="586">
                  <c:v>42482</c:v>
                </c:pt>
                <c:pt idx="587">
                  <c:v>42485</c:v>
                </c:pt>
                <c:pt idx="588">
                  <c:v>42486</c:v>
                </c:pt>
                <c:pt idx="589">
                  <c:v>42487</c:v>
                </c:pt>
                <c:pt idx="590">
                  <c:v>42488</c:v>
                </c:pt>
                <c:pt idx="591">
                  <c:v>42489</c:v>
                </c:pt>
                <c:pt idx="592">
                  <c:v>42492</c:v>
                </c:pt>
                <c:pt idx="593">
                  <c:v>42493</c:v>
                </c:pt>
                <c:pt idx="594">
                  <c:v>42494</c:v>
                </c:pt>
                <c:pt idx="595">
                  <c:v>42495</c:v>
                </c:pt>
                <c:pt idx="596">
                  <c:v>42496</c:v>
                </c:pt>
                <c:pt idx="597">
                  <c:v>42499</c:v>
                </c:pt>
                <c:pt idx="598">
                  <c:v>42500</c:v>
                </c:pt>
                <c:pt idx="599">
                  <c:v>42501</c:v>
                </c:pt>
                <c:pt idx="600">
                  <c:v>42502</c:v>
                </c:pt>
                <c:pt idx="601">
                  <c:v>42503</c:v>
                </c:pt>
                <c:pt idx="602">
                  <c:v>42506</c:v>
                </c:pt>
                <c:pt idx="603">
                  <c:v>42507</c:v>
                </c:pt>
                <c:pt idx="604">
                  <c:v>42508</c:v>
                </c:pt>
                <c:pt idx="605">
                  <c:v>42509</c:v>
                </c:pt>
                <c:pt idx="606">
                  <c:v>42510</c:v>
                </c:pt>
                <c:pt idx="607">
                  <c:v>42513</c:v>
                </c:pt>
                <c:pt idx="608">
                  <c:v>42514</c:v>
                </c:pt>
                <c:pt idx="609">
                  <c:v>42515</c:v>
                </c:pt>
                <c:pt idx="610">
                  <c:v>42516</c:v>
                </c:pt>
                <c:pt idx="611">
                  <c:v>42517</c:v>
                </c:pt>
                <c:pt idx="612">
                  <c:v>42521</c:v>
                </c:pt>
                <c:pt idx="613">
                  <c:v>42522</c:v>
                </c:pt>
                <c:pt idx="614">
                  <c:v>42523</c:v>
                </c:pt>
                <c:pt idx="615">
                  <c:v>42524</c:v>
                </c:pt>
                <c:pt idx="616">
                  <c:v>42527</c:v>
                </c:pt>
                <c:pt idx="617">
                  <c:v>42528</c:v>
                </c:pt>
                <c:pt idx="618">
                  <c:v>42529</c:v>
                </c:pt>
                <c:pt idx="619">
                  <c:v>42530</c:v>
                </c:pt>
                <c:pt idx="620">
                  <c:v>42531</c:v>
                </c:pt>
                <c:pt idx="621">
                  <c:v>42534</c:v>
                </c:pt>
                <c:pt idx="622">
                  <c:v>42535</c:v>
                </c:pt>
                <c:pt idx="623">
                  <c:v>42536</c:v>
                </c:pt>
                <c:pt idx="624">
                  <c:v>42537</c:v>
                </c:pt>
                <c:pt idx="625">
                  <c:v>42538</c:v>
                </c:pt>
                <c:pt idx="626">
                  <c:v>42541</c:v>
                </c:pt>
                <c:pt idx="627">
                  <c:v>42542</c:v>
                </c:pt>
                <c:pt idx="628">
                  <c:v>42543</c:v>
                </c:pt>
                <c:pt idx="629">
                  <c:v>42544</c:v>
                </c:pt>
                <c:pt idx="630">
                  <c:v>42545</c:v>
                </c:pt>
                <c:pt idx="631">
                  <c:v>42548</c:v>
                </c:pt>
                <c:pt idx="632">
                  <c:v>42549</c:v>
                </c:pt>
                <c:pt idx="633">
                  <c:v>42550</c:v>
                </c:pt>
                <c:pt idx="634">
                  <c:v>42551</c:v>
                </c:pt>
                <c:pt idx="635">
                  <c:v>42552</c:v>
                </c:pt>
                <c:pt idx="636">
                  <c:v>42555</c:v>
                </c:pt>
                <c:pt idx="637">
                  <c:v>42556</c:v>
                </c:pt>
                <c:pt idx="638">
                  <c:v>42557</c:v>
                </c:pt>
                <c:pt idx="639">
                  <c:v>42558</c:v>
                </c:pt>
                <c:pt idx="640">
                  <c:v>42559</c:v>
                </c:pt>
                <c:pt idx="641">
                  <c:v>42562</c:v>
                </c:pt>
                <c:pt idx="642">
                  <c:v>42563</c:v>
                </c:pt>
                <c:pt idx="643">
                  <c:v>42564</c:v>
                </c:pt>
                <c:pt idx="644">
                  <c:v>42565</c:v>
                </c:pt>
                <c:pt idx="645">
                  <c:v>42566</c:v>
                </c:pt>
                <c:pt idx="646">
                  <c:v>42569</c:v>
                </c:pt>
                <c:pt idx="647">
                  <c:v>42570</c:v>
                </c:pt>
                <c:pt idx="648">
                  <c:v>42571</c:v>
                </c:pt>
                <c:pt idx="649">
                  <c:v>42572</c:v>
                </c:pt>
                <c:pt idx="650">
                  <c:v>42573</c:v>
                </c:pt>
                <c:pt idx="651">
                  <c:v>42576</c:v>
                </c:pt>
                <c:pt idx="652">
                  <c:v>42577</c:v>
                </c:pt>
                <c:pt idx="653">
                  <c:v>42578</c:v>
                </c:pt>
                <c:pt idx="654">
                  <c:v>42579</c:v>
                </c:pt>
                <c:pt idx="655">
                  <c:v>42580</c:v>
                </c:pt>
                <c:pt idx="656">
                  <c:v>42583</c:v>
                </c:pt>
                <c:pt idx="657">
                  <c:v>42584</c:v>
                </c:pt>
                <c:pt idx="658">
                  <c:v>42585</c:v>
                </c:pt>
                <c:pt idx="659">
                  <c:v>42586</c:v>
                </c:pt>
                <c:pt idx="660">
                  <c:v>42587</c:v>
                </c:pt>
                <c:pt idx="661">
                  <c:v>42590</c:v>
                </c:pt>
                <c:pt idx="662">
                  <c:v>42591</c:v>
                </c:pt>
                <c:pt idx="663">
                  <c:v>42592</c:v>
                </c:pt>
                <c:pt idx="664">
                  <c:v>42593</c:v>
                </c:pt>
                <c:pt idx="665">
                  <c:v>42594</c:v>
                </c:pt>
                <c:pt idx="666">
                  <c:v>42597</c:v>
                </c:pt>
                <c:pt idx="667">
                  <c:v>42598</c:v>
                </c:pt>
                <c:pt idx="668">
                  <c:v>42599</c:v>
                </c:pt>
                <c:pt idx="669">
                  <c:v>42600</c:v>
                </c:pt>
                <c:pt idx="670">
                  <c:v>42601</c:v>
                </c:pt>
                <c:pt idx="671">
                  <c:v>42604</c:v>
                </c:pt>
                <c:pt idx="672">
                  <c:v>42605</c:v>
                </c:pt>
                <c:pt idx="673">
                  <c:v>42606</c:v>
                </c:pt>
                <c:pt idx="674">
                  <c:v>42607</c:v>
                </c:pt>
                <c:pt idx="675">
                  <c:v>42608</c:v>
                </c:pt>
                <c:pt idx="676">
                  <c:v>42611</c:v>
                </c:pt>
                <c:pt idx="677">
                  <c:v>42612</c:v>
                </c:pt>
                <c:pt idx="678">
                  <c:v>42613</c:v>
                </c:pt>
                <c:pt idx="679">
                  <c:v>42614</c:v>
                </c:pt>
                <c:pt idx="680">
                  <c:v>42615</c:v>
                </c:pt>
                <c:pt idx="681">
                  <c:v>42618</c:v>
                </c:pt>
                <c:pt idx="682">
                  <c:v>42619</c:v>
                </c:pt>
                <c:pt idx="683">
                  <c:v>42620</c:v>
                </c:pt>
                <c:pt idx="684">
                  <c:v>42621</c:v>
                </c:pt>
                <c:pt idx="685">
                  <c:v>42622</c:v>
                </c:pt>
                <c:pt idx="686">
                  <c:v>42625</c:v>
                </c:pt>
                <c:pt idx="687">
                  <c:v>42626</c:v>
                </c:pt>
                <c:pt idx="688">
                  <c:v>42627</c:v>
                </c:pt>
                <c:pt idx="689">
                  <c:v>42628</c:v>
                </c:pt>
                <c:pt idx="690">
                  <c:v>42629</c:v>
                </c:pt>
                <c:pt idx="691">
                  <c:v>42632</c:v>
                </c:pt>
                <c:pt idx="692">
                  <c:v>42633</c:v>
                </c:pt>
                <c:pt idx="693">
                  <c:v>42634</c:v>
                </c:pt>
                <c:pt idx="694">
                  <c:v>42635</c:v>
                </c:pt>
                <c:pt idx="695">
                  <c:v>42636</c:v>
                </c:pt>
                <c:pt idx="696">
                  <c:v>42639</c:v>
                </c:pt>
                <c:pt idx="697">
                  <c:v>42640</c:v>
                </c:pt>
                <c:pt idx="698">
                  <c:v>42641</c:v>
                </c:pt>
                <c:pt idx="699">
                  <c:v>42642</c:v>
                </c:pt>
                <c:pt idx="700">
                  <c:v>42643</c:v>
                </c:pt>
                <c:pt idx="701">
                  <c:v>42646</c:v>
                </c:pt>
                <c:pt idx="702">
                  <c:v>42647</c:v>
                </c:pt>
                <c:pt idx="703">
                  <c:v>42648</c:v>
                </c:pt>
                <c:pt idx="704">
                  <c:v>42649</c:v>
                </c:pt>
                <c:pt idx="705">
                  <c:v>42650</c:v>
                </c:pt>
                <c:pt idx="706">
                  <c:v>42653</c:v>
                </c:pt>
                <c:pt idx="707">
                  <c:v>42654</c:v>
                </c:pt>
                <c:pt idx="708">
                  <c:v>42655</c:v>
                </c:pt>
                <c:pt idx="709">
                  <c:v>42656</c:v>
                </c:pt>
                <c:pt idx="710">
                  <c:v>42657</c:v>
                </c:pt>
                <c:pt idx="711">
                  <c:v>42660</c:v>
                </c:pt>
                <c:pt idx="712">
                  <c:v>42661</c:v>
                </c:pt>
                <c:pt idx="713">
                  <c:v>42662</c:v>
                </c:pt>
                <c:pt idx="714">
                  <c:v>42663</c:v>
                </c:pt>
                <c:pt idx="715">
                  <c:v>42664</c:v>
                </c:pt>
                <c:pt idx="716">
                  <c:v>42667</c:v>
                </c:pt>
                <c:pt idx="717">
                  <c:v>42668</c:v>
                </c:pt>
                <c:pt idx="718">
                  <c:v>42669</c:v>
                </c:pt>
                <c:pt idx="719">
                  <c:v>42670</c:v>
                </c:pt>
                <c:pt idx="720">
                  <c:v>42671</c:v>
                </c:pt>
                <c:pt idx="721">
                  <c:v>42674</c:v>
                </c:pt>
                <c:pt idx="722">
                  <c:v>42675</c:v>
                </c:pt>
                <c:pt idx="723">
                  <c:v>42676</c:v>
                </c:pt>
                <c:pt idx="724">
                  <c:v>42677</c:v>
                </c:pt>
                <c:pt idx="725">
                  <c:v>42678</c:v>
                </c:pt>
                <c:pt idx="726">
                  <c:v>42681</c:v>
                </c:pt>
                <c:pt idx="727">
                  <c:v>42682</c:v>
                </c:pt>
                <c:pt idx="728">
                  <c:v>42683</c:v>
                </c:pt>
                <c:pt idx="729">
                  <c:v>42684</c:v>
                </c:pt>
                <c:pt idx="730">
                  <c:v>42685</c:v>
                </c:pt>
                <c:pt idx="731">
                  <c:v>42688</c:v>
                </c:pt>
                <c:pt idx="732">
                  <c:v>42689</c:v>
                </c:pt>
                <c:pt idx="733">
                  <c:v>42690</c:v>
                </c:pt>
                <c:pt idx="734">
                  <c:v>42691</c:v>
                </c:pt>
                <c:pt idx="735">
                  <c:v>42692</c:v>
                </c:pt>
                <c:pt idx="736">
                  <c:v>42695</c:v>
                </c:pt>
                <c:pt idx="737">
                  <c:v>42696</c:v>
                </c:pt>
                <c:pt idx="738">
                  <c:v>42697</c:v>
                </c:pt>
                <c:pt idx="739">
                  <c:v>42698</c:v>
                </c:pt>
                <c:pt idx="740">
                  <c:v>42699</c:v>
                </c:pt>
                <c:pt idx="741">
                  <c:v>42702</c:v>
                </c:pt>
                <c:pt idx="742">
                  <c:v>42703</c:v>
                </c:pt>
                <c:pt idx="743">
                  <c:v>42704</c:v>
                </c:pt>
                <c:pt idx="744">
                  <c:v>42705</c:v>
                </c:pt>
                <c:pt idx="745">
                  <c:v>42706</c:v>
                </c:pt>
                <c:pt idx="746">
                  <c:v>42709</c:v>
                </c:pt>
                <c:pt idx="747">
                  <c:v>42710</c:v>
                </c:pt>
                <c:pt idx="748">
                  <c:v>42711</c:v>
                </c:pt>
                <c:pt idx="749">
                  <c:v>42712</c:v>
                </c:pt>
                <c:pt idx="750">
                  <c:v>42713</c:v>
                </c:pt>
                <c:pt idx="751">
                  <c:v>42716</c:v>
                </c:pt>
                <c:pt idx="752">
                  <c:v>42717</c:v>
                </c:pt>
                <c:pt idx="753">
                  <c:v>42718</c:v>
                </c:pt>
                <c:pt idx="754">
                  <c:v>42719</c:v>
                </c:pt>
                <c:pt idx="755">
                  <c:v>42720</c:v>
                </c:pt>
                <c:pt idx="756">
                  <c:v>42723</c:v>
                </c:pt>
                <c:pt idx="757">
                  <c:v>42724</c:v>
                </c:pt>
                <c:pt idx="758">
                  <c:v>42725</c:v>
                </c:pt>
                <c:pt idx="759">
                  <c:v>42726</c:v>
                </c:pt>
                <c:pt idx="760">
                  <c:v>42727</c:v>
                </c:pt>
                <c:pt idx="761">
                  <c:v>42732</c:v>
                </c:pt>
                <c:pt idx="762">
                  <c:v>42733</c:v>
                </c:pt>
                <c:pt idx="763">
                  <c:v>42734</c:v>
                </c:pt>
                <c:pt idx="764">
                  <c:v>42738</c:v>
                </c:pt>
                <c:pt idx="765">
                  <c:v>42739</c:v>
                </c:pt>
                <c:pt idx="766">
                  <c:v>42740</c:v>
                </c:pt>
                <c:pt idx="767">
                  <c:v>42741</c:v>
                </c:pt>
                <c:pt idx="768">
                  <c:v>42744</c:v>
                </c:pt>
                <c:pt idx="769">
                  <c:v>42745</c:v>
                </c:pt>
                <c:pt idx="770">
                  <c:v>42746</c:v>
                </c:pt>
                <c:pt idx="771">
                  <c:v>42747</c:v>
                </c:pt>
                <c:pt idx="772">
                  <c:v>42748</c:v>
                </c:pt>
                <c:pt idx="773">
                  <c:v>42751</c:v>
                </c:pt>
                <c:pt idx="774">
                  <c:v>42752</c:v>
                </c:pt>
                <c:pt idx="775">
                  <c:v>42753</c:v>
                </c:pt>
                <c:pt idx="776">
                  <c:v>42754</c:v>
                </c:pt>
                <c:pt idx="777">
                  <c:v>42755</c:v>
                </c:pt>
                <c:pt idx="778">
                  <c:v>42758</c:v>
                </c:pt>
                <c:pt idx="779">
                  <c:v>42759</c:v>
                </c:pt>
                <c:pt idx="780">
                  <c:v>42760</c:v>
                </c:pt>
                <c:pt idx="781">
                  <c:v>42761</c:v>
                </c:pt>
                <c:pt idx="782">
                  <c:v>42762</c:v>
                </c:pt>
                <c:pt idx="783">
                  <c:v>42765</c:v>
                </c:pt>
                <c:pt idx="784">
                  <c:v>42766</c:v>
                </c:pt>
                <c:pt idx="785">
                  <c:v>42767</c:v>
                </c:pt>
                <c:pt idx="786">
                  <c:v>42768</c:v>
                </c:pt>
                <c:pt idx="787">
                  <c:v>42769</c:v>
                </c:pt>
                <c:pt idx="788">
                  <c:v>42772</c:v>
                </c:pt>
                <c:pt idx="789">
                  <c:v>42773</c:v>
                </c:pt>
                <c:pt idx="790">
                  <c:v>42774</c:v>
                </c:pt>
                <c:pt idx="791">
                  <c:v>42775</c:v>
                </c:pt>
                <c:pt idx="792">
                  <c:v>42776</c:v>
                </c:pt>
                <c:pt idx="793">
                  <c:v>42779</c:v>
                </c:pt>
                <c:pt idx="794">
                  <c:v>42780</c:v>
                </c:pt>
                <c:pt idx="795">
                  <c:v>42781</c:v>
                </c:pt>
                <c:pt idx="796">
                  <c:v>42782</c:v>
                </c:pt>
                <c:pt idx="797">
                  <c:v>42783</c:v>
                </c:pt>
                <c:pt idx="798">
                  <c:v>42786</c:v>
                </c:pt>
                <c:pt idx="799">
                  <c:v>42787</c:v>
                </c:pt>
                <c:pt idx="800">
                  <c:v>42788</c:v>
                </c:pt>
                <c:pt idx="801">
                  <c:v>42789</c:v>
                </c:pt>
                <c:pt idx="802">
                  <c:v>42790</c:v>
                </c:pt>
                <c:pt idx="803">
                  <c:v>42793</c:v>
                </c:pt>
                <c:pt idx="804">
                  <c:v>42794</c:v>
                </c:pt>
                <c:pt idx="805">
                  <c:v>42795</c:v>
                </c:pt>
                <c:pt idx="806">
                  <c:v>42796</c:v>
                </c:pt>
                <c:pt idx="807">
                  <c:v>42797</c:v>
                </c:pt>
                <c:pt idx="808">
                  <c:v>42800</c:v>
                </c:pt>
                <c:pt idx="809">
                  <c:v>42801</c:v>
                </c:pt>
                <c:pt idx="810">
                  <c:v>42802</c:v>
                </c:pt>
                <c:pt idx="811">
                  <c:v>42803</c:v>
                </c:pt>
                <c:pt idx="812">
                  <c:v>42804</c:v>
                </c:pt>
                <c:pt idx="813">
                  <c:v>42807</c:v>
                </c:pt>
                <c:pt idx="814">
                  <c:v>42808</c:v>
                </c:pt>
                <c:pt idx="815">
                  <c:v>42809</c:v>
                </c:pt>
                <c:pt idx="816">
                  <c:v>42810</c:v>
                </c:pt>
                <c:pt idx="817">
                  <c:v>42811</c:v>
                </c:pt>
                <c:pt idx="818">
                  <c:v>42814</c:v>
                </c:pt>
                <c:pt idx="819">
                  <c:v>42815</c:v>
                </c:pt>
                <c:pt idx="820">
                  <c:v>42816</c:v>
                </c:pt>
                <c:pt idx="821">
                  <c:v>42817</c:v>
                </c:pt>
                <c:pt idx="822">
                  <c:v>42818</c:v>
                </c:pt>
                <c:pt idx="823">
                  <c:v>42821</c:v>
                </c:pt>
                <c:pt idx="824">
                  <c:v>42822</c:v>
                </c:pt>
                <c:pt idx="825">
                  <c:v>42823</c:v>
                </c:pt>
                <c:pt idx="826">
                  <c:v>42824</c:v>
                </c:pt>
                <c:pt idx="827">
                  <c:v>42825</c:v>
                </c:pt>
                <c:pt idx="828">
                  <c:v>42828</c:v>
                </c:pt>
                <c:pt idx="829">
                  <c:v>42829</c:v>
                </c:pt>
                <c:pt idx="830">
                  <c:v>42830</c:v>
                </c:pt>
                <c:pt idx="831">
                  <c:v>42831</c:v>
                </c:pt>
                <c:pt idx="832">
                  <c:v>42832</c:v>
                </c:pt>
                <c:pt idx="833">
                  <c:v>42835</c:v>
                </c:pt>
                <c:pt idx="834">
                  <c:v>42836</c:v>
                </c:pt>
                <c:pt idx="835">
                  <c:v>42837</c:v>
                </c:pt>
                <c:pt idx="836">
                  <c:v>42838</c:v>
                </c:pt>
                <c:pt idx="837">
                  <c:v>42842</c:v>
                </c:pt>
                <c:pt idx="838">
                  <c:v>42843</c:v>
                </c:pt>
                <c:pt idx="839">
                  <c:v>42844</c:v>
                </c:pt>
                <c:pt idx="840">
                  <c:v>42845</c:v>
                </c:pt>
                <c:pt idx="841">
                  <c:v>42846</c:v>
                </c:pt>
                <c:pt idx="842">
                  <c:v>42849</c:v>
                </c:pt>
                <c:pt idx="843">
                  <c:v>42850</c:v>
                </c:pt>
                <c:pt idx="844">
                  <c:v>42851</c:v>
                </c:pt>
                <c:pt idx="845">
                  <c:v>42852</c:v>
                </c:pt>
                <c:pt idx="846">
                  <c:v>42853</c:v>
                </c:pt>
                <c:pt idx="847">
                  <c:v>42856</c:v>
                </c:pt>
                <c:pt idx="848">
                  <c:v>42857</c:v>
                </c:pt>
                <c:pt idx="849">
                  <c:v>42858</c:v>
                </c:pt>
                <c:pt idx="850">
                  <c:v>42859</c:v>
                </c:pt>
                <c:pt idx="851">
                  <c:v>42860</c:v>
                </c:pt>
                <c:pt idx="852">
                  <c:v>42863</c:v>
                </c:pt>
                <c:pt idx="853">
                  <c:v>42864</c:v>
                </c:pt>
                <c:pt idx="854">
                  <c:v>42865</c:v>
                </c:pt>
                <c:pt idx="855">
                  <c:v>42866</c:v>
                </c:pt>
                <c:pt idx="856">
                  <c:v>42867</c:v>
                </c:pt>
                <c:pt idx="857">
                  <c:v>42870</c:v>
                </c:pt>
                <c:pt idx="858">
                  <c:v>42871</c:v>
                </c:pt>
                <c:pt idx="859">
                  <c:v>42872</c:v>
                </c:pt>
                <c:pt idx="860">
                  <c:v>42873</c:v>
                </c:pt>
                <c:pt idx="861">
                  <c:v>42874</c:v>
                </c:pt>
                <c:pt idx="862">
                  <c:v>42877</c:v>
                </c:pt>
                <c:pt idx="863">
                  <c:v>42878</c:v>
                </c:pt>
                <c:pt idx="864">
                  <c:v>42879</c:v>
                </c:pt>
                <c:pt idx="865">
                  <c:v>42880</c:v>
                </c:pt>
                <c:pt idx="866">
                  <c:v>42881</c:v>
                </c:pt>
                <c:pt idx="867">
                  <c:v>42884</c:v>
                </c:pt>
                <c:pt idx="868">
                  <c:v>42885</c:v>
                </c:pt>
                <c:pt idx="869">
                  <c:v>42886</c:v>
                </c:pt>
                <c:pt idx="870">
                  <c:v>42887</c:v>
                </c:pt>
                <c:pt idx="871">
                  <c:v>42888</c:v>
                </c:pt>
                <c:pt idx="872">
                  <c:v>42891</c:v>
                </c:pt>
                <c:pt idx="873">
                  <c:v>42892</c:v>
                </c:pt>
                <c:pt idx="874">
                  <c:v>42893</c:v>
                </c:pt>
                <c:pt idx="875">
                  <c:v>42894</c:v>
                </c:pt>
                <c:pt idx="876">
                  <c:v>42895</c:v>
                </c:pt>
                <c:pt idx="877">
                  <c:v>42898</c:v>
                </c:pt>
                <c:pt idx="878">
                  <c:v>42899</c:v>
                </c:pt>
                <c:pt idx="879">
                  <c:v>42900</c:v>
                </c:pt>
                <c:pt idx="880">
                  <c:v>42901</c:v>
                </c:pt>
                <c:pt idx="881">
                  <c:v>42902</c:v>
                </c:pt>
                <c:pt idx="882">
                  <c:v>42905</c:v>
                </c:pt>
                <c:pt idx="883">
                  <c:v>42906</c:v>
                </c:pt>
                <c:pt idx="884">
                  <c:v>42907</c:v>
                </c:pt>
                <c:pt idx="885">
                  <c:v>42908</c:v>
                </c:pt>
                <c:pt idx="886">
                  <c:v>42909</c:v>
                </c:pt>
                <c:pt idx="887">
                  <c:v>42912</c:v>
                </c:pt>
                <c:pt idx="888">
                  <c:v>42913</c:v>
                </c:pt>
                <c:pt idx="889">
                  <c:v>42914</c:v>
                </c:pt>
                <c:pt idx="890">
                  <c:v>42915</c:v>
                </c:pt>
                <c:pt idx="891">
                  <c:v>42916</c:v>
                </c:pt>
                <c:pt idx="892">
                  <c:v>42919</c:v>
                </c:pt>
                <c:pt idx="893">
                  <c:v>42920</c:v>
                </c:pt>
                <c:pt idx="894">
                  <c:v>42921</c:v>
                </c:pt>
                <c:pt idx="895">
                  <c:v>42922</c:v>
                </c:pt>
                <c:pt idx="896">
                  <c:v>42923</c:v>
                </c:pt>
                <c:pt idx="897">
                  <c:v>42926</c:v>
                </c:pt>
                <c:pt idx="898">
                  <c:v>42927</c:v>
                </c:pt>
                <c:pt idx="899">
                  <c:v>42928</c:v>
                </c:pt>
                <c:pt idx="900">
                  <c:v>42929</c:v>
                </c:pt>
                <c:pt idx="901">
                  <c:v>42930</c:v>
                </c:pt>
                <c:pt idx="902">
                  <c:v>42933</c:v>
                </c:pt>
                <c:pt idx="903">
                  <c:v>42934</c:v>
                </c:pt>
                <c:pt idx="904">
                  <c:v>42935</c:v>
                </c:pt>
                <c:pt idx="905">
                  <c:v>42936</c:v>
                </c:pt>
                <c:pt idx="906">
                  <c:v>42937</c:v>
                </c:pt>
                <c:pt idx="907">
                  <c:v>42940</c:v>
                </c:pt>
                <c:pt idx="908">
                  <c:v>42941</c:v>
                </c:pt>
                <c:pt idx="909">
                  <c:v>42942</c:v>
                </c:pt>
                <c:pt idx="910">
                  <c:v>42943</c:v>
                </c:pt>
                <c:pt idx="911">
                  <c:v>42944</c:v>
                </c:pt>
                <c:pt idx="912">
                  <c:v>42947</c:v>
                </c:pt>
                <c:pt idx="913">
                  <c:v>42948</c:v>
                </c:pt>
                <c:pt idx="914">
                  <c:v>42949</c:v>
                </c:pt>
                <c:pt idx="915">
                  <c:v>42950</c:v>
                </c:pt>
                <c:pt idx="916">
                  <c:v>42951</c:v>
                </c:pt>
                <c:pt idx="917">
                  <c:v>42954</c:v>
                </c:pt>
                <c:pt idx="918">
                  <c:v>42955</c:v>
                </c:pt>
                <c:pt idx="919">
                  <c:v>42956</c:v>
                </c:pt>
                <c:pt idx="920">
                  <c:v>42957</c:v>
                </c:pt>
                <c:pt idx="921">
                  <c:v>42958</c:v>
                </c:pt>
                <c:pt idx="922">
                  <c:v>42961</c:v>
                </c:pt>
                <c:pt idx="923">
                  <c:v>42962</c:v>
                </c:pt>
                <c:pt idx="924">
                  <c:v>42963</c:v>
                </c:pt>
                <c:pt idx="925">
                  <c:v>42964</c:v>
                </c:pt>
                <c:pt idx="926">
                  <c:v>42965</c:v>
                </c:pt>
                <c:pt idx="927">
                  <c:v>42968</c:v>
                </c:pt>
                <c:pt idx="928">
                  <c:v>42969</c:v>
                </c:pt>
                <c:pt idx="929">
                  <c:v>42970</c:v>
                </c:pt>
                <c:pt idx="930">
                  <c:v>42971</c:v>
                </c:pt>
                <c:pt idx="931">
                  <c:v>42972</c:v>
                </c:pt>
                <c:pt idx="932">
                  <c:v>42975</c:v>
                </c:pt>
                <c:pt idx="933">
                  <c:v>42976</c:v>
                </c:pt>
                <c:pt idx="934">
                  <c:v>42977</c:v>
                </c:pt>
                <c:pt idx="935">
                  <c:v>42978</c:v>
                </c:pt>
                <c:pt idx="936">
                  <c:v>42979</c:v>
                </c:pt>
                <c:pt idx="937">
                  <c:v>42982</c:v>
                </c:pt>
                <c:pt idx="938">
                  <c:v>42983</c:v>
                </c:pt>
                <c:pt idx="939">
                  <c:v>42984</c:v>
                </c:pt>
                <c:pt idx="940">
                  <c:v>42985</c:v>
                </c:pt>
                <c:pt idx="941">
                  <c:v>42986</c:v>
                </c:pt>
                <c:pt idx="942">
                  <c:v>42989</c:v>
                </c:pt>
                <c:pt idx="943">
                  <c:v>42990</c:v>
                </c:pt>
                <c:pt idx="944">
                  <c:v>42991</c:v>
                </c:pt>
                <c:pt idx="945">
                  <c:v>42992</c:v>
                </c:pt>
                <c:pt idx="946">
                  <c:v>42993</c:v>
                </c:pt>
                <c:pt idx="947">
                  <c:v>42996</c:v>
                </c:pt>
                <c:pt idx="948">
                  <c:v>42997</c:v>
                </c:pt>
                <c:pt idx="949">
                  <c:v>42998</c:v>
                </c:pt>
                <c:pt idx="950">
                  <c:v>42999</c:v>
                </c:pt>
                <c:pt idx="951">
                  <c:v>43000</c:v>
                </c:pt>
                <c:pt idx="952">
                  <c:v>43003</c:v>
                </c:pt>
                <c:pt idx="953">
                  <c:v>43004</c:v>
                </c:pt>
                <c:pt idx="954">
                  <c:v>43005</c:v>
                </c:pt>
                <c:pt idx="955">
                  <c:v>43006</c:v>
                </c:pt>
                <c:pt idx="956">
                  <c:v>43007</c:v>
                </c:pt>
                <c:pt idx="957">
                  <c:v>43010</c:v>
                </c:pt>
                <c:pt idx="958">
                  <c:v>43011</c:v>
                </c:pt>
                <c:pt idx="959">
                  <c:v>43012</c:v>
                </c:pt>
                <c:pt idx="960">
                  <c:v>43013</c:v>
                </c:pt>
                <c:pt idx="961">
                  <c:v>43014</c:v>
                </c:pt>
                <c:pt idx="962">
                  <c:v>43017</c:v>
                </c:pt>
                <c:pt idx="963">
                  <c:v>43018</c:v>
                </c:pt>
                <c:pt idx="964">
                  <c:v>43019</c:v>
                </c:pt>
                <c:pt idx="965">
                  <c:v>43020</c:v>
                </c:pt>
                <c:pt idx="966">
                  <c:v>43021</c:v>
                </c:pt>
                <c:pt idx="967">
                  <c:v>43024</c:v>
                </c:pt>
                <c:pt idx="968">
                  <c:v>43025</c:v>
                </c:pt>
                <c:pt idx="969">
                  <c:v>43026</c:v>
                </c:pt>
                <c:pt idx="970">
                  <c:v>43027</c:v>
                </c:pt>
                <c:pt idx="971">
                  <c:v>43028</c:v>
                </c:pt>
                <c:pt idx="972">
                  <c:v>43031</c:v>
                </c:pt>
                <c:pt idx="973">
                  <c:v>43032</c:v>
                </c:pt>
                <c:pt idx="974">
                  <c:v>43033</c:v>
                </c:pt>
                <c:pt idx="975">
                  <c:v>43034</c:v>
                </c:pt>
                <c:pt idx="976">
                  <c:v>43035</c:v>
                </c:pt>
                <c:pt idx="977">
                  <c:v>43038</c:v>
                </c:pt>
                <c:pt idx="978">
                  <c:v>43039</c:v>
                </c:pt>
                <c:pt idx="979">
                  <c:v>43040</c:v>
                </c:pt>
                <c:pt idx="980">
                  <c:v>43041</c:v>
                </c:pt>
                <c:pt idx="981">
                  <c:v>43042</c:v>
                </c:pt>
                <c:pt idx="982">
                  <c:v>43045</c:v>
                </c:pt>
                <c:pt idx="983">
                  <c:v>43046</c:v>
                </c:pt>
                <c:pt idx="984">
                  <c:v>43047</c:v>
                </c:pt>
                <c:pt idx="985">
                  <c:v>43048</c:v>
                </c:pt>
                <c:pt idx="986">
                  <c:v>43049</c:v>
                </c:pt>
                <c:pt idx="987">
                  <c:v>43052</c:v>
                </c:pt>
                <c:pt idx="988">
                  <c:v>43053</c:v>
                </c:pt>
                <c:pt idx="989">
                  <c:v>43054</c:v>
                </c:pt>
                <c:pt idx="990">
                  <c:v>43055</c:v>
                </c:pt>
                <c:pt idx="991">
                  <c:v>43056</c:v>
                </c:pt>
                <c:pt idx="992">
                  <c:v>43059</c:v>
                </c:pt>
                <c:pt idx="993">
                  <c:v>43060</c:v>
                </c:pt>
                <c:pt idx="994">
                  <c:v>43061</c:v>
                </c:pt>
                <c:pt idx="995">
                  <c:v>43062</c:v>
                </c:pt>
                <c:pt idx="996">
                  <c:v>43063</c:v>
                </c:pt>
                <c:pt idx="997">
                  <c:v>43066</c:v>
                </c:pt>
                <c:pt idx="998">
                  <c:v>43067</c:v>
                </c:pt>
                <c:pt idx="999">
                  <c:v>43068</c:v>
                </c:pt>
                <c:pt idx="1000">
                  <c:v>43069</c:v>
                </c:pt>
                <c:pt idx="1001">
                  <c:v>43070</c:v>
                </c:pt>
                <c:pt idx="1002">
                  <c:v>43073</c:v>
                </c:pt>
                <c:pt idx="1003">
                  <c:v>43074</c:v>
                </c:pt>
                <c:pt idx="1004">
                  <c:v>43075</c:v>
                </c:pt>
                <c:pt idx="1005">
                  <c:v>43076</c:v>
                </c:pt>
                <c:pt idx="1006">
                  <c:v>43077</c:v>
                </c:pt>
                <c:pt idx="1007">
                  <c:v>43080</c:v>
                </c:pt>
                <c:pt idx="1008">
                  <c:v>43081</c:v>
                </c:pt>
                <c:pt idx="1009">
                  <c:v>43082</c:v>
                </c:pt>
                <c:pt idx="1010">
                  <c:v>43083</c:v>
                </c:pt>
                <c:pt idx="1011">
                  <c:v>43084</c:v>
                </c:pt>
                <c:pt idx="1012">
                  <c:v>43087</c:v>
                </c:pt>
                <c:pt idx="1013">
                  <c:v>43088</c:v>
                </c:pt>
                <c:pt idx="1014">
                  <c:v>43089</c:v>
                </c:pt>
                <c:pt idx="1015">
                  <c:v>43090</c:v>
                </c:pt>
                <c:pt idx="1016">
                  <c:v>43091</c:v>
                </c:pt>
                <c:pt idx="1017">
                  <c:v>43096</c:v>
                </c:pt>
                <c:pt idx="1018">
                  <c:v>43097</c:v>
                </c:pt>
                <c:pt idx="1019">
                  <c:v>43098</c:v>
                </c:pt>
                <c:pt idx="1020">
                  <c:v>43102</c:v>
                </c:pt>
                <c:pt idx="1021">
                  <c:v>43103</c:v>
                </c:pt>
                <c:pt idx="1022">
                  <c:v>43104</c:v>
                </c:pt>
                <c:pt idx="1023">
                  <c:v>43105</c:v>
                </c:pt>
                <c:pt idx="1024">
                  <c:v>43108</c:v>
                </c:pt>
                <c:pt idx="1025">
                  <c:v>43109</c:v>
                </c:pt>
                <c:pt idx="1026">
                  <c:v>43110</c:v>
                </c:pt>
                <c:pt idx="1027">
                  <c:v>43111</c:v>
                </c:pt>
                <c:pt idx="1028">
                  <c:v>43112</c:v>
                </c:pt>
                <c:pt idx="1029">
                  <c:v>43115</c:v>
                </c:pt>
                <c:pt idx="1030">
                  <c:v>43116</c:v>
                </c:pt>
                <c:pt idx="1031">
                  <c:v>43117</c:v>
                </c:pt>
                <c:pt idx="1032">
                  <c:v>43118</c:v>
                </c:pt>
                <c:pt idx="1033">
                  <c:v>43119</c:v>
                </c:pt>
                <c:pt idx="1034">
                  <c:v>43122</c:v>
                </c:pt>
                <c:pt idx="1035">
                  <c:v>43123</c:v>
                </c:pt>
                <c:pt idx="1036">
                  <c:v>43124</c:v>
                </c:pt>
                <c:pt idx="1037">
                  <c:v>43125</c:v>
                </c:pt>
                <c:pt idx="1038">
                  <c:v>43126</c:v>
                </c:pt>
                <c:pt idx="1039">
                  <c:v>43129</c:v>
                </c:pt>
                <c:pt idx="1040">
                  <c:v>43130</c:v>
                </c:pt>
                <c:pt idx="1041">
                  <c:v>43131</c:v>
                </c:pt>
                <c:pt idx="1042">
                  <c:v>43132</c:v>
                </c:pt>
                <c:pt idx="1043">
                  <c:v>43133</c:v>
                </c:pt>
                <c:pt idx="1044">
                  <c:v>43136</c:v>
                </c:pt>
                <c:pt idx="1045">
                  <c:v>43137</c:v>
                </c:pt>
                <c:pt idx="1046">
                  <c:v>43138</c:v>
                </c:pt>
                <c:pt idx="1047">
                  <c:v>43139</c:v>
                </c:pt>
                <c:pt idx="1048">
                  <c:v>43140</c:v>
                </c:pt>
                <c:pt idx="1049">
                  <c:v>43143</c:v>
                </c:pt>
                <c:pt idx="1050">
                  <c:v>43144</c:v>
                </c:pt>
                <c:pt idx="1051">
                  <c:v>43145</c:v>
                </c:pt>
                <c:pt idx="1052">
                  <c:v>43146</c:v>
                </c:pt>
                <c:pt idx="1053">
                  <c:v>43147</c:v>
                </c:pt>
                <c:pt idx="1054">
                  <c:v>43150</c:v>
                </c:pt>
                <c:pt idx="1055">
                  <c:v>43151</c:v>
                </c:pt>
                <c:pt idx="1056">
                  <c:v>43152</c:v>
                </c:pt>
                <c:pt idx="1057">
                  <c:v>43153</c:v>
                </c:pt>
                <c:pt idx="1058">
                  <c:v>43154</c:v>
                </c:pt>
                <c:pt idx="1059">
                  <c:v>43157</c:v>
                </c:pt>
                <c:pt idx="1060">
                  <c:v>43158</c:v>
                </c:pt>
                <c:pt idx="1061">
                  <c:v>43159</c:v>
                </c:pt>
                <c:pt idx="1062">
                  <c:v>43160</c:v>
                </c:pt>
                <c:pt idx="1063">
                  <c:v>43161</c:v>
                </c:pt>
                <c:pt idx="1064">
                  <c:v>43164</c:v>
                </c:pt>
                <c:pt idx="1065">
                  <c:v>43165</c:v>
                </c:pt>
                <c:pt idx="1066">
                  <c:v>43166</c:v>
                </c:pt>
                <c:pt idx="1067">
                  <c:v>43167</c:v>
                </c:pt>
                <c:pt idx="1068">
                  <c:v>43168</c:v>
                </c:pt>
                <c:pt idx="1069">
                  <c:v>43171</c:v>
                </c:pt>
                <c:pt idx="1070">
                  <c:v>43172</c:v>
                </c:pt>
                <c:pt idx="1071">
                  <c:v>43173</c:v>
                </c:pt>
                <c:pt idx="1072">
                  <c:v>43174</c:v>
                </c:pt>
                <c:pt idx="1073">
                  <c:v>43175</c:v>
                </c:pt>
                <c:pt idx="1074">
                  <c:v>43178</c:v>
                </c:pt>
                <c:pt idx="1075">
                  <c:v>43179</c:v>
                </c:pt>
                <c:pt idx="1076">
                  <c:v>43180</c:v>
                </c:pt>
                <c:pt idx="1077">
                  <c:v>43181</c:v>
                </c:pt>
                <c:pt idx="1078">
                  <c:v>43182</c:v>
                </c:pt>
                <c:pt idx="1079">
                  <c:v>43185</c:v>
                </c:pt>
                <c:pt idx="1080">
                  <c:v>43186</c:v>
                </c:pt>
                <c:pt idx="1081">
                  <c:v>43187</c:v>
                </c:pt>
                <c:pt idx="1082">
                  <c:v>43188</c:v>
                </c:pt>
                <c:pt idx="1083">
                  <c:v>43193</c:v>
                </c:pt>
                <c:pt idx="1084">
                  <c:v>43194</c:v>
                </c:pt>
                <c:pt idx="1085">
                  <c:v>43195</c:v>
                </c:pt>
                <c:pt idx="1086">
                  <c:v>43196</c:v>
                </c:pt>
                <c:pt idx="1087">
                  <c:v>43199</c:v>
                </c:pt>
                <c:pt idx="1088">
                  <c:v>43200</c:v>
                </c:pt>
                <c:pt idx="1089">
                  <c:v>43201</c:v>
                </c:pt>
                <c:pt idx="1090">
                  <c:v>43202</c:v>
                </c:pt>
                <c:pt idx="1091">
                  <c:v>43203</c:v>
                </c:pt>
                <c:pt idx="1092">
                  <c:v>43206</c:v>
                </c:pt>
                <c:pt idx="1093">
                  <c:v>43207</c:v>
                </c:pt>
                <c:pt idx="1094">
                  <c:v>43208</c:v>
                </c:pt>
                <c:pt idx="1095">
                  <c:v>43209</c:v>
                </c:pt>
                <c:pt idx="1096">
                  <c:v>43210</c:v>
                </c:pt>
                <c:pt idx="1097">
                  <c:v>43213</c:v>
                </c:pt>
                <c:pt idx="1098">
                  <c:v>43214</c:v>
                </c:pt>
                <c:pt idx="1099">
                  <c:v>43215</c:v>
                </c:pt>
                <c:pt idx="1100">
                  <c:v>43216</c:v>
                </c:pt>
                <c:pt idx="1101">
                  <c:v>43217</c:v>
                </c:pt>
                <c:pt idx="1102">
                  <c:v>43220</c:v>
                </c:pt>
                <c:pt idx="1103">
                  <c:v>43221</c:v>
                </c:pt>
                <c:pt idx="1104">
                  <c:v>43222</c:v>
                </c:pt>
                <c:pt idx="1105">
                  <c:v>43223</c:v>
                </c:pt>
                <c:pt idx="1106">
                  <c:v>43224</c:v>
                </c:pt>
                <c:pt idx="1107">
                  <c:v>43228</c:v>
                </c:pt>
                <c:pt idx="1108">
                  <c:v>43229</c:v>
                </c:pt>
                <c:pt idx="1109">
                  <c:v>43230</c:v>
                </c:pt>
                <c:pt idx="1110">
                  <c:v>43231</c:v>
                </c:pt>
                <c:pt idx="1111">
                  <c:v>43234</c:v>
                </c:pt>
                <c:pt idx="1112">
                  <c:v>43235</c:v>
                </c:pt>
                <c:pt idx="1113">
                  <c:v>43236</c:v>
                </c:pt>
                <c:pt idx="1114">
                  <c:v>43237</c:v>
                </c:pt>
                <c:pt idx="1115">
                  <c:v>43238</c:v>
                </c:pt>
                <c:pt idx="1116">
                  <c:v>43241</c:v>
                </c:pt>
                <c:pt idx="1117">
                  <c:v>43242</c:v>
                </c:pt>
                <c:pt idx="1118">
                  <c:v>43243</c:v>
                </c:pt>
                <c:pt idx="1119">
                  <c:v>43244</c:v>
                </c:pt>
                <c:pt idx="1120">
                  <c:v>43245</c:v>
                </c:pt>
                <c:pt idx="1121">
                  <c:v>43249</c:v>
                </c:pt>
                <c:pt idx="1122">
                  <c:v>43250</c:v>
                </c:pt>
                <c:pt idx="1123">
                  <c:v>43251</c:v>
                </c:pt>
                <c:pt idx="1124">
                  <c:v>43252</c:v>
                </c:pt>
                <c:pt idx="1125">
                  <c:v>43255</c:v>
                </c:pt>
                <c:pt idx="1126">
                  <c:v>43256</c:v>
                </c:pt>
                <c:pt idx="1127">
                  <c:v>43257</c:v>
                </c:pt>
                <c:pt idx="1128">
                  <c:v>43258</c:v>
                </c:pt>
                <c:pt idx="1129">
                  <c:v>43259</c:v>
                </c:pt>
                <c:pt idx="1130">
                  <c:v>43262</c:v>
                </c:pt>
                <c:pt idx="1131">
                  <c:v>43263</c:v>
                </c:pt>
                <c:pt idx="1132">
                  <c:v>43264</c:v>
                </c:pt>
                <c:pt idx="1133">
                  <c:v>43265</c:v>
                </c:pt>
                <c:pt idx="1134">
                  <c:v>43266</c:v>
                </c:pt>
                <c:pt idx="1135">
                  <c:v>43269</c:v>
                </c:pt>
                <c:pt idx="1136">
                  <c:v>43270</c:v>
                </c:pt>
                <c:pt idx="1137">
                  <c:v>43271</c:v>
                </c:pt>
                <c:pt idx="1138">
                  <c:v>43272</c:v>
                </c:pt>
                <c:pt idx="1139">
                  <c:v>43273</c:v>
                </c:pt>
                <c:pt idx="1140">
                  <c:v>43276</c:v>
                </c:pt>
                <c:pt idx="1141">
                  <c:v>43277</c:v>
                </c:pt>
                <c:pt idx="1142">
                  <c:v>43278</c:v>
                </c:pt>
                <c:pt idx="1143">
                  <c:v>43279</c:v>
                </c:pt>
                <c:pt idx="1144">
                  <c:v>43280</c:v>
                </c:pt>
                <c:pt idx="1145">
                  <c:v>43283</c:v>
                </c:pt>
                <c:pt idx="1146">
                  <c:v>43284</c:v>
                </c:pt>
                <c:pt idx="1147">
                  <c:v>43285</c:v>
                </c:pt>
                <c:pt idx="1148">
                  <c:v>43286</c:v>
                </c:pt>
                <c:pt idx="1149">
                  <c:v>43287</c:v>
                </c:pt>
                <c:pt idx="1150">
                  <c:v>43290</c:v>
                </c:pt>
                <c:pt idx="1151">
                  <c:v>43291</c:v>
                </c:pt>
                <c:pt idx="1152">
                  <c:v>43292</c:v>
                </c:pt>
                <c:pt idx="1153">
                  <c:v>43293</c:v>
                </c:pt>
                <c:pt idx="1154">
                  <c:v>43294</c:v>
                </c:pt>
                <c:pt idx="1155">
                  <c:v>43297</c:v>
                </c:pt>
                <c:pt idx="1156">
                  <c:v>43298</c:v>
                </c:pt>
                <c:pt idx="1157">
                  <c:v>43299</c:v>
                </c:pt>
                <c:pt idx="1158">
                  <c:v>43300</c:v>
                </c:pt>
                <c:pt idx="1159">
                  <c:v>43301</c:v>
                </c:pt>
                <c:pt idx="1160">
                  <c:v>43304</c:v>
                </c:pt>
                <c:pt idx="1161">
                  <c:v>43305</c:v>
                </c:pt>
                <c:pt idx="1162">
                  <c:v>43306</c:v>
                </c:pt>
                <c:pt idx="1163">
                  <c:v>43307</c:v>
                </c:pt>
                <c:pt idx="1164">
                  <c:v>43308</c:v>
                </c:pt>
                <c:pt idx="1165">
                  <c:v>43311</c:v>
                </c:pt>
                <c:pt idx="1166">
                  <c:v>43312</c:v>
                </c:pt>
                <c:pt idx="1167">
                  <c:v>43313</c:v>
                </c:pt>
                <c:pt idx="1168">
                  <c:v>43314</c:v>
                </c:pt>
                <c:pt idx="1169">
                  <c:v>43315</c:v>
                </c:pt>
                <c:pt idx="1170">
                  <c:v>43318</c:v>
                </c:pt>
                <c:pt idx="1171">
                  <c:v>43319</c:v>
                </c:pt>
                <c:pt idx="1172">
                  <c:v>43320</c:v>
                </c:pt>
                <c:pt idx="1173">
                  <c:v>43321</c:v>
                </c:pt>
                <c:pt idx="1174">
                  <c:v>43322</c:v>
                </c:pt>
                <c:pt idx="1175">
                  <c:v>43325</c:v>
                </c:pt>
                <c:pt idx="1176">
                  <c:v>43326</c:v>
                </c:pt>
                <c:pt idx="1177">
                  <c:v>43327</c:v>
                </c:pt>
                <c:pt idx="1178">
                  <c:v>43328</c:v>
                </c:pt>
                <c:pt idx="1179">
                  <c:v>43329</c:v>
                </c:pt>
                <c:pt idx="1180">
                  <c:v>43332</c:v>
                </c:pt>
                <c:pt idx="1181">
                  <c:v>43333</c:v>
                </c:pt>
                <c:pt idx="1182">
                  <c:v>43334</c:v>
                </c:pt>
                <c:pt idx="1183">
                  <c:v>43335</c:v>
                </c:pt>
                <c:pt idx="1184">
                  <c:v>43336</c:v>
                </c:pt>
                <c:pt idx="1185">
                  <c:v>43339</c:v>
                </c:pt>
                <c:pt idx="1186">
                  <c:v>43340</c:v>
                </c:pt>
                <c:pt idx="1187">
                  <c:v>43341</c:v>
                </c:pt>
                <c:pt idx="1188">
                  <c:v>43342</c:v>
                </c:pt>
                <c:pt idx="1189">
                  <c:v>43343</c:v>
                </c:pt>
                <c:pt idx="1190">
                  <c:v>43346</c:v>
                </c:pt>
                <c:pt idx="1191">
                  <c:v>43347</c:v>
                </c:pt>
                <c:pt idx="1192">
                  <c:v>43348</c:v>
                </c:pt>
                <c:pt idx="1193">
                  <c:v>43349</c:v>
                </c:pt>
                <c:pt idx="1194">
                  <c:v>43350</c:v>
                </c:pt>
                <c:pt idx="1195">
                  <c:v>43353</c:v>
                </c:pt>
                <c:pt idx="1196">
                  <c:v>43354</c:v>
                </c:pt>
                <c:pt idx="1197">
                  <c:v>43355</c:v>
                </c:pt>
                <c:pt idx="1198">
                  <c:v>43356</c:v>
                </c:pt>
                <c:pt idx="1199">
                  <c:v>43357</c:v>
                </c:pt>
                <c:pt idx="1200">
                  <c:v>43360</c:v>
                </c:pt>
                <c:pt idx="1201">
                  <c:v>43361</c:v>
                </c:pt>
                <c:pt idx="1202">
                  <c:v>43362</c:v>
                </c:pt>
                <c:pt idx="1203">
                  <c:v>43363</c:v>
                </c:pt>
                <c:pt idx="1204">
                  <c:v>43364</c:v>
                </c:pt>
                <c:pt idx="1205">
                  <c:v>43367</c:v>
                </c:pt>
                <c:pt idx="1206">
                  <c:v>43368</c:v>
                </c:pt>
                <c:pt idx="1207">
                  <c:v>43369</c:v>
                </c:pt>
                <c:pt idx="1208">
                  <c:v>43370</c:v>
                </c:pt>
                <c:pt idx="1209">
                  <c:v>43371</c:v>
                </c:pt>
                <c:pt idx="1210">
                  <c:v>43374</c:v>
                </c:pt>
                <c:pt idx="1211">
                  <c:v>43375</c:v>
                </c:pt>
                <c:pt idx="1212">
                  <c:v>43376</c:v>
                </c:pt>
                <c:pt idx="1213">
                  <c:v>43377</c:v>
                </c:pt>
                <c:pt idx="1214">
                  <c:v>43378</c:v>
                </c:pt>
                <c:pt idx="1215">
                  <c:v>43381</c:v>
                </c:pt>
                <c:pt idx="1216">
                  <c:v>43382</c:v>
                </c:pt>
                <c:pt idx="1217">
                  <c:v>43383</c:v>
                </c:pt>
                <c:pt idx="1218">
                  <c:v>43384</c:v>
                </c:pt>
                <c:pt idx="1219">
                  <c:v>43385</c:v>
                </c:pt>
                <c:pt idx="1220">
                  <c:v>43388</c:v>
                </c:pt>
                <c:pt idx="1221">
                  <c:v>43389</c:v>
                </c:pt>
                <c:pt idx="1222">
                  <c:v>43390</c:v>
                </c:pt>
                <c:pt idx="1223">
                  <c:v>43391</c:v>
                </c:pt>
                <c:pt idx="1224">
                  <c:v>43392</c:v>
                </c:pt>
                <c:pt idx="1225">
                  <c:v>43395</c:v>
                </c:pt>
                <c:pt idx="1226">
                  <c:v>43396</c:v>
                </c:pt>
                <c:pt idx="1227">
                  <c:v>43397</c:v>
                </c:pt>
                <c:pt idx="1228">
                  <c:v>43398</c:v>
                </c:pt>
                <c:pt idx="1229">
                  <c:v>43399</c:v>
                </c:pt>
                <c:pt idx="1230">
                  <c:v>43402</c:v>
                </c:pt>
                <c:pt idx="1231">
                  <c:v>43403</c:v>
                </c:pt>
                <c:pt idx="1232">
                  <c:v>43404</c:v>
                </c:pt>
                <c:pt idx="1233">
                  <c:v>43405</c:v>
                </c:pt>
                <c:pt idx="1234">
                  <c:v>43406</c:v>
                </c:pt>
                <c:pt idx="1235">
                  <c:v>43409</c:v>
                </c:pt>
                <c:pt idx="1236">
                  <c:v>43410</c:v>
                </c:pt>
                <c:pt idx="1237">
                  <c:v>43411</c:v>
                </c:pt>
                <c:pt idx="1238">
                  <c:v>43412</c:v>
                </c:pt>
                <c:pt idx="1239">
                  <c:v>43413</c:v>
                </c:pt>
                <c:pt idx="1240">
                  <c:v>43416</c:v>
                </c:pt>
                <c:pt idx="1241">
                  <c:v>43417</c:v>
                </c:pt>
                <c:pt idx="1242">
                  <c:v>43418</c:v>
                </c:pt>
                <c:pt idx="1243">
                  <c:v>43419</c:v>
                </c:pt>
                <c:pt idx="1244">
                  <c:v>43420</c:v>
                </c:pt>
                <c:pt idx="1245">
                  <c:v>43423</c:v>
                </c:pt>
                <c:pt idx="1246">
                  <c:v>43424</c:v>
                </c:pt>
                <c:pt idx="1247">
                  <c:v>43425</c:v>
                </c:pt>
                <c:pt idx="1248">
                  <c:v>43426</c:v>
                </c:pt>
                <c:pt idx="1249">
                  <c:v>43427</c:v>
                </c:pt>
                <c:pt idx="1250">
                  <c:v>43430</c:v>
                </c:pt>
                <c:pt idx="1251">
                  <c:v>43431</c:v>
                </c:pt>
                <c:pt idx="1252">
                  <c:v>43432</c:v>
                </c:pt>
                <c:pt idx="1253">
                  <c:v>43433</c:v>
                </c:pt>
                <c:pt idx="1254">
                  <c:v>43434</c:v>
                </c:pt>
                <c:pt idx="1255">
                  <c:v>43437</c:v>
                </c:pt>
                <c:pt idx="1256">
                  <c:v>43438</c:v>
                </c:pt>
                <c:pt idx="1257">
                  <c:v>43439</c:v>
                </c:pt>
                <c:pt idx="1258">
                  <c:v>43440</c:v>
                </c:pt>
                <c:pt idx="1259">
                  <c:v>43441</c:v>
                </c:pt>
                <c:pt idx="1260">
                  <c:v>43444</c:v>
                </c:pt>
                <c:pt idx="1261">
                  <c:v>43445</c:v>
                </c:pt>
                <c:pt idx="1262">
                  <c:v>43446</c:v>
                </c:pt>
                <c:pt idx="1263">
                  <c:v>43447</c:v>
                </c:pt>
                <c:pt idx="1264">
                  <c:v>43448</c:v>
                </c:pt>
                <c:pt idx="1265">
                  <c:v>43451</c:v>
                </c:pt>
                <c:pt idx="1266">
                  <c:v>43452</c:v>
                </c:pt>
                <c:pt idx="1267">
                  <c:v>43453</c:v>
                </c:pt>
                <c:pt idx="1268">
                  <c:v>43454</c:v>
                </c:pt>
                <c:pt idx="1269">
                  <c:v>43455</c:v>
                </c:pt>
                <c:pt idx="1270">
                  <c:v>43461</c:v>
                </c:pt>
                <c:pt idx="1271">
                  <c:v>43462</c:v>
                </c:pt>
                <c:pt idx="1272">
                  <c:v>43467</c:v>
                </c:pt>
                <c:pt idx="1273">
                  <c:v>43468</c:v>
                </c:pt>
                <c:pt idx="1274">
                  <c:v>43469</c:v>
                </c:pt>
                <c:pt idx="1275">
                  <c:v>43472</c:v>
                </c:pt>
                <c:pt idx="1276">
                  <c:v>43473</c:v>
                </c:pt>
                <c:pt idx="1277">
                  <c:v>43474</c:v>
                </c:pt>
                <c:pt idx="1278">
                  <c:v>43475</c:v>
                </c:pt>
                <c:pt idx="1279">
                  <c:v>43476</c:v>
                </c:pt>
                <c:pt idx="1280">
                  <c:v>43479</c:v>
                </c:pt>
                <c:pt idx="1281">
                  <c:v>43480</c:v>
                </c:pt>
                <c:pt idx="1282">
                  <c:v>43481</c:v>
                </c:pt>
                <c:pt idx="1283">
                  <c:v>43482</c:v>
                </c:pt>
                <c:pt idx="1284">
                  <c:v>43483</c:v>
                </c:pt>
                <c:pt idx="1285">
                  <c:v>43487</c:v>
                </c:pt>
                <c:pt idx="1286">
                  <c:v>43488</c:v>
                </c:pt>
                <c:pt idx="1287">
                  <c:v>43489</c:v>
                </c:pt>
                <c:pt idx="1288">
                  <c:v>43490</c:v>
                </c:pt>
                <c:pt idx="1289">
                  <c:v>43493</c:v>
                </c:pt>
                <c:pt idx="1290">
                  <c:v>43494</c:v>
                </c:pt>
                <c:pt idx="1291">
                  <c:v>43495</c:v>
                </c:pt>
                <c:pt idx="1292">
                  <c:v>43496</c:v>
                </c:pt>
                <c:pt idx="1293">
                  <c:v>43497</c:v>
                </c:pt>
                <c:pt idx="1294">
                  <c:v>43500</c:v>
                </c:pt>
                <c:pt idx="1295">
                  <c:v>43501</c:v>
                </c:pt>
                <c:pt idx="1296">
                  <c:v>43502</c:v>
                </c:pt>
                <c:pt idx="1297">
                  <c:v>43503</c:v>
                </c:pt>
                <c:pt idx="1298">
                  <c:v>43504</c:v>
                </c:pt>
                <c:pt idx="1299">
                  <c:v>43507</c:v>
                </c:pt>
                <c:pt idx="1300">
                  <c:v>43508</c:v>
                </c:pt>
                <c:pt idx="1301">
                  <c:v>43509</c:v>
                </c:pt>
                <c:pt idx="1302">
                  <c:v>43510</c:v>
                </c:pt>
                <c:pt idx="1303">
                  <c:v>43511</c:v>
                </c:pt>
                <c:pt idx="1304">
                  <c:v>43515</c:v>
                </c:pt>
                <c:pt idx="1305">
                  <c:v>43516</c:v>
                </c:pt>
                <c:pt idx="1306">
                  <c:v>43517</c:v>
                </c:pt>
                <c:pt idx="1307">
                  <c:v>43518</c:v>
                </c:pt>
                <c:pt idx="1308">
                  <c:v>43521</c:v>
                </c:pt>
                <c:pt idx="1309">
                  <c:v>43522</c:v>
                </c:pt>
                <c:pt idx="1310">
                  <c:v>43523</c:v>
                </c:pt>
                <c:pt idx="1311">
                  <c:v>43524</c:v>
                </c:pt>
                <c:pt idx="1312">
                  <c:v>43525</c:v>
                </c:pt>
                <c:pt idx="1313">
                  <c:v>43528</c:v>
                </c:pt>
                <c:pt idx="1314">
                  <c:v>43529</c:v>
                </c:pt>
                <c:pt idx="1315">
                  <c:v>43530</c:v>
                </c:pt>
                <c:pt idx="1316">
                  <c:v>43531</c:v>
                </c:pt>
                <c:pt idx="1317">
                  <c:v>43532</c:v>
                </c:pt>
                <c:pt idx="1318">
                  <c:v>43535</c:v>
                </c:pt>
                <c:pt idx="1319">
                  <c:v>43536</c:v>
                </c:pt>
                <c:pt idx="1320">
                  <c:v>43537</c:v>
                </c:pt>
                <c:pt idx="1321">
                  <c:v>43538</c:v>
                </c:pt>
                <c:pt idx="1322">
                  <c:v>43539</c:v>
                </c:pt>
                <c:pt idx="1323">
                  <c:v>43542</c:v>
                </c:pt>
                <c:pt idx="1324">
                  <c:v>43543</c:v>
                </c:pt>
                <c:pt idx="1325">
                  <c:v>43544</c:v>
                </c:pt>
                <c:pt idx="1326">
                  <c:v>43545</c:v>
                </c:pt>
                <c:pt idx="1327">
                  <c:v>43546</c:v>
                </c:pt>
                <c:pt idx="1328">
                  <c:v>43549</c:v>
                </c:pt>
                <c:pt idx="1329">
                  <c:v>43550</c:v>
                </c:pt>
                <c:pt idx="1330">
                  <c:v>43551</c:v>
                </c:pt>
                <c:pt idx="1331">
                  <c:v>43552</c:v>
                </c:pt>
                <c:pt idx="1332">
                  <c:v>43553</c:v>
                </c:pt>
                <c:pt idx="1333">
                  <c:v>43556</c:v>
                </c:pt>
                <c:pt idx="1334">
                  <c:v>43557</c:v>
                </c:pt>
                <c:pt idx="1335">
                  <c:v>43558</c:v>
                </c:pt>
                <c:pt idx="1336">
                  <c:v>43559</c:v>
                </c:pt>
                <c:pt idx="1337">
                  <c:v>43560</c:v>
                </c:pt>
                <c:pt idx="1338">
                  <c:v>43563</c:v>
                </c:pt>
                <c:pt idx="1339">
                  <c:v>43564</c:v>
                </c:pt>
                <c:pt idx="1340">
                  <c:v>43565</c:v>
                </c:pt>
                <c:pt idx="1341">
                  <c:v>43566</c:v>
                </c:pt>
                <c:pt idx="1342">
                  <c:v>43567</c:v>
                </c:pt>
                <c:pt idx="1343">
                  <c:v>43570</c:v>
                </c:pt>
                <c:pt idx="1344">
                  <c:v>43571</c:v>
                </c:pt>
                <c:pt idx="1345">
                  <c:v>43572</c:v>
                </c:pt>
                <c:pt idx="1346">
                  <c:v>43573</c:v>
                </c:pt>
                <c:pt idx="1347">
                  <c:v>43577</c:v>
                </c:pt>
                <c:pt idx="1348">
                  <c:v>43578</c:v>
                </c:pt>
                <c:pt idx="1349">
                  <c:v>43579</c:v>
                </c:pt>
                <c:pt idx="1350">
                  <c:v>43580</c:v>
                </c:pt>
                <c:pt idx="1351">
                  <c:v>43581</c:v>
                </c:pt>
                <c:pt idx="1352">
                  <c:v>43584</c:v>
                </c:pt>
                <c:pt idx="1353">
                  <c:v>43585</c:v>
                </c:pt>
                <c:pt idx="1354">
                  <c:v>43586</c:v>
                </c:pt>
                <c:pt idx="1355">
                  <c:v>43587</c:v>
                </c:pt>
                <c:pt idx="1356">
                  <c:v>43588</c:v>
                </c:pt>
                <c:pt idx="1357">
                  <c:v>43591</c:v>
                </c:pt>
                <c:pt idx="1358">
                  <c:v>43592</c:v>
                </c:pt>
                <c:pt idx="1359">
                  <c:v>43593</c:v>
                </c:pt>
                <c:pt idx="1360">
                  <c:v>43594</c:v>
                </c:pt>
                <c:pt idx="1361">
                  <c:v>43595</c:v>
                </c:pt>
                <c:pt idx="1362">
                  <c:v>43598</c:v>
                </c:pt>
                <c:pt idx="1363">
                  <c:v>43599</c:v>
                </c:pt>
                <c:pt idx="1364">
                  <c:v>43600</c:v>
                </c:pt>
                <c:pt idx="1365">
                  <c:v>43601</c:v>
                </c:pt>
                <c:pt idx="1366">
                  <c:v>43602</c:v>
                </c:pt>
                <c:pt idx="1367">
                  <c:v>43605</c:v>
                </c:pt>
                <c:pt idx="1368">
                  <c:v>43606</c:v>
                </c:pt>
                <c:pt idx="1369">
                  <c:v>43607</c:v>
                </c:pt>
                <c:pt idx="1370">
                  <c:v>43608</c:v>
                </c:pt>
                <c:pt idx="1371">
                  <c:v>43609</c:v>
                </c:pt>
                <c:pt idx="1372">
                  <c:v>43613</c:v>
                </c:pt>
                <c:pt idx="1373">
                  <c:v>43614</c:v>
                </c:pt>
                <c:pt idx="1374">
                  <c:v>43615</c:v>
                </c:pt>
                <c:pt idx="1375">
                  <c:v>43616</c:v>
                </c:pt>
                <c:pt idx="1376">
                  <c:v>43619</c:v>
                </c:pt>
                <c:pt idx="1377">
                  <c:v>43620</c:v>
                </c:pt>
                <c:pt idx="1378">
                  <c:v>43621</c:v>
                </c:pt>
                <c:pt idx="1379">
                  <c:v>43622</c:v>
                </c:pt>
                <c:pt idx="1380">
                  <c:v>43623</c:v>
                </c:pt>
                <c:pt idx="1381">
                  <c:v>43626</c:v>
                </c:pt>
                <c:pt idx="1382">
                  <c:v>43627</c:v>
                </c:pt>
                <c:pt idx="1383">
                  <c:v>43628</c:v>
                </c:pt>
                <c:pt idx="1384">
                  <c:v>43629</c:v>
                </c:pt>
                <c:pt idx="1385">
                  <c:v>43630</c:v>
                </c:pt>
                <c:pt idx="1386">
                  <c:v>43633</c:v>
                </c:pt>
                <c:pt idx="1387">
                  <c:v>43634</c:v>
                </c:pt>
                <c:pt idx="1388">
                  <c:v>43635</c:v>
                </c:pt>
                <c:pt idx="1389">
                  <c:v>43636</c:v>
                </c:pt>
                <c:pt idx="1390">
                  <c:v>43637</c:v>
                </c:pt>
                <c:pt idx="1391">
                  <c:v>43640</c:v>
                </c:pt>
                <c:pt idx="1392">
                  <c:v>43641</c:v>
                </c:pt>
                <c:pt idx="1393">
                  <c:v>43642</c:v>
                </c:pt>
                <c:pt idx="1394">
                  <c:v>43643</c:v>
                </c:pt>
                <c:pt idx="1395">
                  <c:v>43644</c:v>
                </c:pt>
                <c:pt idx="1396">
                  <c:v>43647</c:v>
                </c:pt>
                <c:pt idx="1397">
                  <c:v>43648</c:v>
                </c:pt>
                <c:pt idx="1398">
                  <c:v>43649</c:v>
                </c:pt>
                <c:pt idx="1399">
                  <c:v>43654</c:v>
                </c:pt>
                <c:pt idx="1400">
                  <c:v>43655</c:v>
                </c:pt>
                <c:pt idx="1401">
                  <c:v>43656</c:v>
                </c:pt>
                <c:pt idx="1402">
                  <c:v>43657</c:v>
                </c:pt>
                <c:pt idx="1403">
                  <c:v>43658</c:v>
                </c:pt>
                <c:pt idx="1404">
                  <c:v>43661</c:v>
                </c:pt>
                <c:pt idx="1405">
                  <c:v>43662</c:v>
                </c:pt>
                <c:pt idx="1406">
                  <c:v>43663</c:v>
                </c:pt>
                <c:pt idx="1407">
                  <c:v>43664</c:v>
                </c:pt>
                <c:pt idx="1408">
                  <c:v>43665</c:v>
                </c:pt>
                <c:pt idx="1409">
                  <c:v>43668</c:v>
                </c:pt>
                <c:pt idx="1410">
                  <c:v>43669</c:v>
                </c:pt>
                <c:pt idx="1411">
                  <c:v>43670</c:v>
                </c:pt>
                <c:pt idx="1412">
                  <c:v>43671</c:v>
                </c:pt>
                <c:pt idx="1413">
                  <c:v>43672</c:v>
                </c:pt>
                <c:pt idx="1414">
                  <c:v>43675</c:v>
                </c:pt>
                <c:pt idx="1415">
                  <c:v>43676</c:v>
                </c:pt>
                <c:pt idx="1416">
                  <c:v>43677</c:v>
                </c:pt>
                <c:pt idx="1417">
                  <c:v>43678</c:v>
                </c:pt>
                <c:pt idx="1418">
                  <c:v>43679</c:v>
                </c:pt>
                <c:pt idx="1419">
                  <c:v>43682</c:v>
                </c:pt>
                <c:pt idx="1420">
                  <c:v>43683</c:v>
                </c:pt>
                <c:pt idx="1421">
                  <c:v>43684</c:v>
                </c:pt>
                <c:pt idx="1422">
                  <c:v>43685</c:v>
                </c:pt>
                <c:pt idx="1423">
                  <c:v>43686</c:v>
                </c:pt>
                <c:pt idx="1424">
                  <c:v>43689</c:v>
                </c:pt>
                <c:pt idx="1425">
                  <c:v>43690</c:v>
                </c:pt>
                <c:pt idx="1426">
                  <c:v>43691</c:v>
                </c:pt>
                <c:pt idx="1427">
                  <c:v>43692</c:v>
                </c:pt>
                <c:pt idx="1428">
                  <c:v>43693</c:v>
                </c:pt>
                <c:pt idx="1429">
                  <c:v>43696</c:v>
                </c:pt>
                <c:pt idx="1430">
                  <c:v>43697</c:v>
                </c:pt>
                <c:pt idx="1431">
                  <c:v>43698</c:v>
                </c:pt>
                <c:pt idx="1432">
                  <c:v>43699</c:v>
                </c:pt>
                <c:pt idx="1433">
                  <c:v>43700</c:v>
                </c:pt>
                <c:pt idx="1434">
                  <c:v>43703</c:v>
                </c:pt>
                <c:pt idx="1435">
                  <c:v>43704</c:v>
                </c:pt>
                <c:pt idx="1436">
                  <c:v>43705</c:v>
                </c:pt>
                <c:pt idx="1437">
                  <c:v>43706</c:v>
                </c:pt>
                <c:pt idx="1438">
                  <c:v>43707</c:v>
                </c:pt>
                <c:pt idx="1439">
                  <c:v>43711</c:v>
                </c:pt>
                <c:pt idx="1440">
                  <c:v>43712</c:v>
                </c:pt>
                <c:pt idx="1441">
                  <c:v>43713</c:v>
                </c:pt>
                <c:pt idx="1442">
                  <c:v>43714</c:v>
                </c:pt>
                <c:pt idx="1443">
                  <c:v>43717</c:v>
                </c:pt>
                <c:pt idx="1444">
                  <c:v>43718</c:v>
                </c:pt>
                <c:pt idx="1445">
                  <c:v>43719</c:v>
                </c:pt>
                <c:pt idx="1446">
                  <c:v>43720</c:v>
                </c:pt>
                <c:pt idx="1447">
                  <c:v>43721</c:v>
                </c:pt>
                <c:pt idx="1448">
                  <c:v>43724</c:v>
                </c:pt>
                <c:pt idx="1449">
                  <c:v>43725</c:v>
                </c:pt>
                <c:pt idx="1450">
                  <c:v>43726</c:v>
                </c:pt>
                <c:pt idx="1451">
                  <c:v>43727</c:v>
                </c:pt>
                <c:pt idx="1452">
                  <c:v>43728</c:v>
                </c:pt>
                <c:pt idx="1453">
                  <c:v>43731</c:v>
                </c:pt>
                <c:pt idx="1454">
                  <c:v>43732</c:v>
                </c:pt>
                <c:pt idx="1455">
                  <c:v>43733</c:v>
                </c:pt>
                <c:pt idx="1456">
                  <c:v>43734</c:v>
                </c:pt>
                <c:pt idx="1457">
                  <c:v>43735</c:v>
                </c:pt>
                <c:pt idx="1458">
                  <c:v>43738</c:v>
                </c:pt>
                <c:pt idx="1459">
                  <c:v>43739</c:v>
                </c:pt>
                <c:pt idx="1460">
                  <c:v>43740</c:v>
                </c:pt>
                <c:pt idx="1461">
                  <c:v>43741</c:v>
                </c:pt>
                <c:pt idx="1462">
                  <c:v>43742</c:v>
                </c:pt>
                <c:pt idx="1463">
                  <c:v>43745</c:v>
                </c:pt>
                <c:pt idx="1464">
                  <c:v>43746</c:v>
                </c:pt>
                <c:pt idx="1465">
                  <c:v>43747</c:v>
                </c:pt>
                <c:pt idx="1466">
                  <c:v>43748</c:v>
                </c:pt>
                <c:pt idx="1467">
                  <c:v>43749</c:v>
                </c:pt>
                <c:pt idx="1468">
                  <c:v>43752</c:v>
                </c:pt>
                <c:pt idx="1469">
                  <c:v>43753</c:v>
                </c:pt>
                <c:pt idx="1470">
                  <c:v>43754</c:v>
                </c:pt>
                <c:pt idx="1471">
                  <c:v>43755</c:v>
                </c:pt>
                <c:pt idx="1472">
                  <c:v>43756</c:v>
                </c:pt>
                <c:pt idx="1473">
                  <c:v>43759</c:v>
                </c:pt>
                <c:pt idx="1474">
                  <c:v>43760</c:v>
                </c:pt>
                <c:pt idx="1475">
                  <c:v>43761</c:v>
                </c:pt>
                <c:pt idx="1476">
                  <c:v>43762</c:v>
                </c:pt>
                <c:pt idx="1477">
                  <c:v>43763</c:v>
                </c:pt>
                <c:pt idx="1478">
                  <c:v>43766</c:v>
                </c:pt>
                <c:pt idx="1479">
                  <c:v>43767</c:v>
                </c:pt>
                <c:pt idx="1480">
                  <c:v>43768</c:v>
                </c:pt>
                <c:pt idx="1481">
                  <c:v>43769</c:v>
                </c:pt>
                <c:pt idx="1482">
                  <c:v>43770</c:v>
                </c:pt>
                <c:pt idx="1483">
                  <c:v>43773</c:v>
                </c:pt>
                <c:pt idx="1484">
                  <c:v>43774</c:v>
                </c:pt>
                <c:pt idx="1485">
                  <c:v>43775</c:v>
                </c:pt>
                <c:pt idx="1486">
                  <c:v>43776</c:v>
                </c:pt>
                <c:pt idx="1487">
                  <c:v>43777</c:v>
                </c:pt>
                <c:pt idx="1488">
                  <c:v>43781</c:v>
                </c:pt>
                <c:pt idx="1489">
                  <c:v>43782</c:v>
                </c:pt>
                <c:pt idx="1490">
                  <c:v>43783</c:v>
                </c:pt>
                <c:pt idx="1491">
                  <c:v>43784</c:v>
                </c:pt>
                <c:pt idx="1492">
                  <c:v>43787</c:v>
                </c:pt>
                <c:pt idx="1493">
                  <c:v>43788</c:v>
                </c:pt>
                <c:pt idx="1494">
                  <c:v>43789</c:v>
                </c:pt>
                <c:pt idx="1495">
                  <c:v>43790</c:v>
                </c:pt>
                <c:pt idx="1496">
                  <c:v>43791</c:v>
                </c:pt>
                <c:pt idx="1497">
                  <c:v>43794</c:v>
                </c:pt>
                <c:pt idx="1498">
                  <c:v>43795</c:v>
                </c:pt>
                <c:pt idx="1499">
                  <c:v>43796</c:v>
                </c:pt>
                <c:pt idx="1500">
                  <c:v>43801</c:v>
                </c:pt>
                <c:pt idx="1501">
                  <c:v>43802</c:v>
                </c:pt>
                <c:pt idx="1502">
                  <c:v>43803</c:v>
                </c:pt>
                <c:pt idx="1503">
                  <c:v>43804</c:v>
                </c:pt>
                <c:pt idx="1504">
                  <c:v>43805</c:v>
                </c:pt>
                <c:pt idx="1505">
                  <c:v>43808</c:v>
                </c:pt>
                <c:pt idx="1506">
                  <c:v>43809</c:v>
                </c:pt>
                <c:pt idx="1507">
                  <c:v>43810</c:v>
                </c:pt>
                <c:pt idx="1508">
                  <c:v>43811</c:v>
                </c:pt>
                <c:pt idx="1509">
                  <c:v>43812</c:v>
                </c:pt>
                <c:pt idx="1510">
                  <c:v>43815</c:v>
                </c:pt>
                <c:pt idx="1511">
                  <c:v>43816</c:v>
                </c:pt>
                <c:pt idx="1512">
                  <c:v>43817</c:v>
                </c:pt>
                <c:pt idx="1513">
                  <c:v>43818</c:v>
                </c:pt>
                <c:pt idx="1514">
                  <c:v>43819</c:v>
                </c:pt>
                <c:pt idx="1515">
                  <c:v>43822</c:v>
                </c:pt>
                <c:pt idx="1516">
                  <c:v>43823</c:v>
                </c:pt>
                <c:pt idx="1517">
                  <c:v>43825</c:v>
                </c:pt>
                <c:pt idx="1518">
                  <c:v>43826</c:v>
                </c:pt>
                <c:pt idx="1519">
                  <c:v>43829</c:v>
                </c:pt>
                <c:pt idx="1520">
                  <c:v>43830</c:v>
                </c:pt>
                <c:pt idx="1521">
                  <c:v>43832</c:v>
                </c:pt>
                <c:pt idx="1522">
                  <c:v>43833</c:v>
                </c:pt>
                <c:pt idx="1523">
                  <c:v>43836</c:v>
                </c:pt>
                <c:pt idx="1524">
                  <c:v>43837</c:v>
                </c:pt>
                <c:pt idx="1525">
                  <c:v>43838</c:v>
                </c:pt>
                <c:pt idx="1526">
                  <c:v>43839</c:v>
                </c:pt>
                <c:pt idx="1527">
                  <c:v>43840</c:v>
                </c:pt>
                <c:pt idx="1528">
                  <c:v>43843</c:v>
                </c:pt>
                <c:pt idx="1529">
                  <c:v>43844</c:v>
                </c:pt>
                <c:pt idx="1530">
                  <c:v>43845</c:v>
                </c:pt>
                <c:pt idx="1531">
                  <c:v>43846</c:v>
                </c:pt>
                <c:pt idx="1532">
                  <c:v>43847</c:v>
                </c:pt>
                <c:pt idx="1533">
                  <c:v>43850</c:v>
                </c:pt>
                <c:pt idx="1534">
                  <c:v>43851</c:v>
                </c:pt>
                <c:pt idx="1535">
                  <c:v>43852</c:v>
                </c:pt>
                <c:pt idx="1536">
                  <c:v>43853</c:v>
                </c:pt>
                <c:pt idx="1537">
                  <c:v>43854</c:v>
                </c:pt>
                <c:pt idx="1538">
                  <c:v>43857</c:v>
                </c:pt>
                <c:pt idx="1539">
                  <c:v>43858</c:v>
                </c:pt>
                <c:pt idx="1540">
                  <c:v>43859</c:v>
                </c:pt>
                <c:pt idx="1541">
                  <c:v>43860</c:v>
                </c:pt>
                <c:pt idx="1542">
                  <c:v>43861</c:v>
                </c:pt>
                <c:pt idx="1543">
                  <c:v>43864</c:v>
                </c:pt>
                <c:pt idx="1544">
                  <c:v>43865</c:v>
                </c:pt>
                <c:pt idx="1545">
                  <c:v>43866</c:v>
                </c:pt>
                <c:pt idx="1546">
                  <c:v>43867</c:v>
                </c:pt>
                <c:pt idx="1547">
                  <c:v>43868</c:v>
                </c:pt>
                <c:pt idx="1548">
                  <c:v>43871</c:v>
                </c:pt>
                <c:pt idx="1549">
                  <c:v>43872</c:v>
                </c:pt>
                <c:pt idx="1550">
                  <c:v>43873</c:v>
                </c:pt>
                <c:pt idx="1551">
                  <c:v>43874</c:v>
                </c:pt>
                <c:pt idx="1552">
                  <c:v>43879</c:v>
                </c:pt>
                <c:pt idx="1553">
                  <c:v>43880</c:v>
                </c:pt>
                <c:pt idx="1554">
                  <c:v>43881</c:v>
                </c:pt>
                <c:pt idx="1555">
                  <c:v>43882</c:v>
                </c:pt>
                <c:pt idx="1556">
                  <c:v>43885</c:v>
                </c:pt>
                <c:pt idx="1557">
                  <c:v>43886</c:v>
                </c:pt>
                <c:pt idx="1558">
                  <c:v>43887</c:v>
                </c:pt>
                <c:pt idx="1559">
                  <c:v>43888</c:v>
                </c:pt>
                <c:pt idx="1560">
                  <c:v>43889</c:v>
                </c:pt>
                <c:pt idx="1561">
                  <c:v>43892</c:v>
                </c:pt>
                <c:pt idx="1562">
                  <c:v>43893</c:v>
                </c:pt>
                <c:pt idx="1563">
                  <c:v>43894</c:v>
                </c:pt>
                <c:pt idx="1564">
                  <c:v>43895</c:v>
                </c:pt>
                <c:pt idx="1565">
                  <c:v>43896</c:v>
                </c:pt>
                <c:pt idx="1566">
                  <c:v>43899</c:v>
                </c:pt>
                <c:pt idx="1567">
                  <c:v>43900</c:v>
                </c:pt>
                <c:pt idx="1568">
                  <c:v>43901</c:v>
                </c:pt>
                <c:pt idx="1569">
                  <c:v>43902</c:v>
                </c:pt>
                <c:pt idx="1570">
                  <c:v>43903</c:v>
                </c:pt>
                <c:pt idx="1571">
                  <c:v>43906</c:v>
                </c:pt>
                <c:pt idx="1572">
                  <c:v>43907</c:v>
                </c:pt>
                <c:pt idx="1573">
                  <c:v>43908</c:v>
                </c:pt>
                <c:pt idx="1574">
                  <c:v>43909</c:v>
                </c:pt>
                <c:pt idx="1575">
                  <c:v>43910</c:v>
                </c:pt>
                <c:pt idx="1576">
                  <c:v>43913</c:v>
                </c:pt>
                <c:pt idx="1577">
                  <c:v>43914</c:v>
                </c:pt>
                <c:pt idx="1578">
                  <c:v>43915</c:v>
                </c:pt>
                <c:pt idx="1579">
                  <c:v>43916</c:v>
                </c:pt>
                <c:pt idx="1580">
                  <c:v>43917</c:v>
                </c:pt>
                <c:pt idx="1581">
                  <c:v>43920</c:v>
                </c:pt>
                <c:pt idx="1582">
                  <c:v>43921</c:v>
                </c:pt>
                <c:pt idx="1583">
                  <c:v>43922</c:v>
                </c:pt>
                <c:pt idx="1584">
                  <c:v>43923</c:v>
                </c:pt>
                <c:pt idx="1585">
                  <c:v>43924</c:v>
                </c:pt>
                <c:pt idx="1586">
                  <c:v>43927</c:v>
                </c:pt>
                <c:pt idx="1587">
                  <c:v>43928</c:v>
                </c:pt>
                <c:pt idx="1588">
                  <c:v>43929</c:v>
                </c:pt>
                <c:pt idx="1589">
                  <c:v>43930</c:v>
                </c:pt>
                <c:pt idx="1590">
                  <c:v>43935</c:v>
                </c:pt>
                <c:pt idx="1591">
                  <c:v>43936</c:v>
                </c:pt>
                <c:pt idx="1592">
                  <c:v>43937</c:v>
                </c:pt>
                <c:pt idx="1593">
                  <c:v>43938</c:v>
                </c:pt>
                <c:pt idx="1594">
                  <c:v>43941</c:v>
                </c:pt>
                <c:pt idx="1595">
                  <c:v>43942</c:v>
                </c:pt>
                <c:pt idx="1596">
                  <c:v>43943</c:v>
                </c:pt>
                <c:pt idx="1597">
                  <c:v>43944</c:v>
                </c:pt>
                <c:pt idx="1598">
                  <c:v>43945</c:v>
                </c:pt>
                <c:pt idx="1599">
                  <c:v>43948</c:v>
                </c:pt>
                <c:pt idx="1600">
                  <c:v>43949</c:v>
                </c:pt>
                <c:pt idx="1601">
                  <c:v>43950</c:v>
                </c:pt>
                <c:pt idx="1602">
                  <c:v>43951</c:v>
                </c:pt>
                <c:pt idx="1603">
                  <c:v>43952</c:v>
                </c:pt>
                <c:pt idx="1604">
                  <c:v>43955</c:v>
                </c:pt>
                <c:pt idx="1605">
                  <c:v>43956</c:v>
                </c:pt>
                <c:pt idx="1606">
                  <c:v>43957</c:v>
                </c:pt>
                <c:pt idx="1607">
                  <c:v>43958</c:v>
                </c:pt>
                <c:pt idx="1608">
                  <c:v>43962</c:v>
                </c:pt>
                <c:pt idx="1609">
                  <c:v>43963</c:v>
                </c:pt>
                <c:pt idx="1610">
                  <c:v>43964</c:v>
                </c:pt>
                <c:pt idx="1611">
                  <c:v>43965</c:v>
                </c:pt>
                <c:pt idx="1612">
                  <c:v>43966</c:v>
                </c:pt>
                <c:pt idx="1613">
                  <c:v>43969</c:v>
                </c:pt>
                <c:pt idx="1614">
                  <c:v>43970</c:v>
                </c:pt>
                <c:pt idx="1615">
                  <c:v>43971</c:v>
                </c:pt>
                <c:pt idx="1616">
                  <c:v>43972</c:v>
                </c:pt>
                <c:pt idx="1617">
                  <c:v>43973</c:v>
                </c:pt>
                <c:pt idx="1618">
                  <c:v>43977</c:v>
                </c:pt>
                <c:pt idx="1619">
                  <c:v>43978</c:v>
                </c:pt>
                <c:pt idx="1620">
                  <c:v>43979</c:v>
                </c:pt>
                <c:pt idx="1621">
                  <c:v>43980</c:v>
                </c:pt>
                <c:pt idx="1622">
                  <c:v>43983</c:v>
                </c:pt>
                <c:pt idx="1623">
                  <c:v>43984</c:v>
                </c:pt>
                <c:pt idx="1624">
                  <c:v>43985</c:v>
                </c:pt>
                <c:pt idx="1625">
                  <c:v>43986</c:v>
                </c:pt>
                <c:pt idx="1626">
                  <c:v>43987</c:v>
                </c:pt>
                <c:pt idx="1627">
                  <c:v>43990</c:v>
                </c:pt>
                <c:pt idx="1628">
                  <c:v>43991</c:v>
                </c:pt>
                <c:pt idx="1629">
                  <c:v>43992</c:v>
                </c:pt>
                <c:pt idx="1630">
                  <c:v>43993</c:v>
                </c:pt>
                <c:pt idx="1631">
                  <c:v>43994</c:v>
                </c:pt>
                <c:pt idx="1632">
                  <c:v>43997</c:v>
                </c:pt>
                <c:pt idx="1633">
                  <c:v>43998</c:v>
                </c:pt>
                <c:pt idx="1634">
                  <c:v>43999</c:v>
                </c:pt>
                <c:pt idx="1635">
                  <c:v>44000</c:v>
                </c:pt>
                <c:pt idx="1636">
                  <c:v>44001</c:v>
                </c:pt>
                <c:pt idx="1637">
                  <c:v>44004</c:v>
                </c:pt>
                <c:pt idx="1638">
                  <c:v>44005</c:v>
                </c:pt>
                <c:pt idx="1639">
                  <c:v>44006</c:v>
                </c:pt>
                <c:pt idx="1640">
                  <c:v>44007</c:v>
                </c:pt>
                <c:pt idx="1641">
                  <c:v>44008</c:v>
                </c:pt>
                <c:pt idx="1642">
                  <c:v>44011</c:v>
                </c:pt>
                <c:pt idx="1643">
                  <c:v>44012</c:v>
                </c:pt>
                <c:pt idx="1644">
                  <c:v>44013</c:v>
                </c:pt>
                <c:pt idx="1645">
                  <c:v>44014</c:v>
                </c:pt>
                <c:pt idx="1646">
                  <c:v>44018</c:v>
                </c:pt>
                <c:pt idx="1647">
                  <c:v>44019</c:v>
                </c:pt>
                <c:pt idx="1648">
                  <c:v>44020</c:v>
                </c:pt>
                <c:pt idx="1649">
                  <c:v>44021</c:v>
                </c:pt>
                <c:pt idx="1650">
                  <c:v>44022</c:v>
                </c:pt>
                <c:pt idx="1651">
                  <c:v>44025</c:v>
                </c:pt>
                <c:pt idx="1652">
                  <c:v>44026</c:v>
                </c:pt>
                <c:pt idx="1653">
                  <c:v>44027</c:v>
                </c:pt>
                <c:pt idx="1654">
                  <c:v>44028</c:v>
                </c:pt>
                <c:pt idx="1655">
                  <c:v>44029</c:v>
                </c:pt>
                <c:pt idx="1656">
                  <c:v>44032</c:v>
                </c:pt>
                <c:pt idx="1657">
                  <c:v>44033</c:v>
                </c:pt>
                <c:pt idx="1658">
                  <c:v>44034</c:v>
                </c:pt>
                <c:pt idx="1659">
                  <c:v>44035</c:v>
                </c:pt>
                <c:pt idx="1660">
                  <c:v>44036</c:v>
                </c:pt>
                <c:pt idx="1661">
                  <c:v>44039</c:v>
                </c:pt>
                <c:pt idx="1662">
                  <c:v>44040</c:v>
                </c:pt>
                <c:pt idx="1663">
                  <c:v>44041</c:v>
                </c:pt>
                <c:pt idx="1664">
                  <c:v>44042</c:v>
                </c:pt>
                <c:pt idx="1665">
                  <c:v>44043</c:v>
                </c:pt>
                <c:pt idx="1666">
                  <c:v>44046</c:v>
                </c:pt>
                <c:pt idx="1667">
                  <c:v>44047</c:v>
                </c:pt>
                <c:pt idx="1668">
                  <c:v>44048</c:v>
                </c:pt>
                <c:pt idx="1669">
                  <c:v>44049</c:v>
                </c:pt>
                <c:pt idx="1670">
                  <c:v>44050</c:v>
                </c:pt>
                <c:pt idx="1671">
                  <c:v>44053</c:v>
                </c:pt>
                <c:pt idx="1672">
                  <c:v>44054</c:v>
                </c:pt>
                <c:pt idx="1673">
                  <c:v>44055</c:v>
                </c:pt>
                <c:pt idx="1674">
                  <c:v>44056</c:v>
                </c:pt>
                <c:pt idx="1675">
                  <c:v>44057</c:v>
                </c:pt>
                <c:pt idx="1676">
                  <c:v>44060</c:v>
                </c:pt>
                <c:pt idx="1677">
                  <c:v>44061</c:v>
                </c:pt>
                <c:pt idx="1678">
                  <c:v>44062</c:v>
                </c:pt>
                <c:pt idx="1679">
                  <c:v>44063</c:v>
                </c:pt>
                <c:pt idx="1680">
                  <c:v>44064</c:v>
                </c:pt>
                <c:pt idx="1681">
                  <c:v>44067</c:v>
                </c:pt>
                <c:pt idx="1682">
                  <c:v>44068</c:v>
                </c:pt>
                <c:pt idx="1683">
                  <c:v>44069</c:v>
                </c:pt>
                <c:pt idx="1684">
                  <c:v>44070</c:v>
                </c:pt>
                <c:pt idx="1685">
                  <c:v>44071</c:v>
                </c:pt>
                <c:pt idx="1686">
                  <c:v>44075</c:v>
                </c:pt>
                <c:pt idx="1687">
                  <c:v>44076</c:v>
                </c:pt>
                <c:pt idx="1688">
                  <c:v>44077</c:v>
                </c:pt>
                <c:pt idx="1689">
                  <c:v>44078</c:v>
                </c:pt>
                <c:pt idx="1690">
                  <c:v>44082</c:v>
                </c:pt>
                <c:pt idx="1691">
                  <c:v>44083</c:v>
                </c:pt>
                <c:pt idx="1692">
                  <c:v>44084</c:v>
                </c:pt>
                <c:pt idx="1693">
                  <c:v>44085</c:v>
                </c:pt>
                <c:pt idx="1694">
                  <c:v>44088</c:v>
                </c:pt>
                <c:pt idx="1695">
                  <c:v>44089</c:v>
                </c:pt>
                <c:pt idx="1696">
                  <c:v>44090</c:v>
                </c:pt>
                <c:pt idx="1697">
                  <c:v>44091</c:v>
                </c:pt>
                <c:pt idx="1698">
                  <c:v>44092</c:v>
                </c:pt>
                <c:pt idx="1699">
                  <c:v>44095</c:v>
                </c:pt>
                <c:pt idx="1700">
                  <c:v>44096</c:v>
                </c:pt>
                <c:pt idx="1701">
                  <c:v>44097</c:v>
                </c:pt>
                <c:pt idx="1702">
                  <c:v>44098</c:v>
                </c:pt>
                <c:pt idx="1703">
                  <c:v>44099</c:v>
                </c:pt>
                <c:pt idx="1704">
                  <c:v>44102</c:v>
                </c:pt>
                <c:pt idx="1705">
                  <c:v>44103</c:v>
                </c:pt>
                <c:pt idx="1706">
                  <c:v>44104</c:v>
                </c:pt>
                <c:pt idx="1707">
                  <c:v>44105</c:v>
                </c:pt>
                <c:pt idx="1708">
                  <c:v>44106</c:v>
                </c:pt>
                <c:pt idx="1709">
                  <c:v>44109</c:v>
                </c:pt>
                <c:pt idx="1710">
                  <c:v>44110</c:v>
                </c:pt>
                <c:pt idx="1711">
                  <c:v>44111</c:v>
                </c:pt>
                <c:pt idx="1712">
                  <c:v>44112</c:v>
                </c:pt>
                <c:pt idx="1713">
                  <c:v>44113</c:v>
                </c:pt>
                <c:pt idx="1714">
                  <c:v>44116</c:v>
                </c:pt>
                <c:pt idx="1715">
                  <c:v>44117</c:v>
                </c:pt>
                <c:pt idx="1716">
                  <c:v>44118</c:v>
                </c:pt>
                <c:pt idx="1717">
                  <c:v>44119</c:v>
                </c:pt>
                <c:pt idx="1718">
                  <c:v>44120</c:v>
                </c:pt>
                <c:pt idx="1719">
                  <c:v>44123</c:v>
                </c:pt>
                <c:pt idx="1720">
                  <c:v>44124</c:v>
                </c:pt>
                <c:pt idx="1721">
                  <c:v>44125</c:v>
                </c:pt>
                <c:pt idx="1722">
                  <c:v>44126</c:v>
                </c:pt>
                <c:pt idx="1723">
                  <c:v>44127</c:v>
                </c:pt>
                <c:pt idx="1724">
                  <c:v>44130</c:v>
                </c:pt>
                <c:pt idx="1725">
                  <c:v>44131</c:v>
                </c:pt>
                <c:pt idx="1726">
                  <c:v>44132</c:v>
                </c:pt>
                <c:pt idx="1727">
                  <c:v>44133</c:v>
                </c:pt>
                <c:pt idx="1728">
                  <c:v>44134</c:v>
                </c:pt>
                <c:pt idx="1729">
                  <c:v>44137</c:v>
                </c:pt>
                <c:pt idx="1730">
                  <c:v>44138</c:v>
                </c:pt>
                <c:pt idx="1731">
                  <c:v>44139</c:v>
                </c:pt>
                <c:pt idx="1732">
                  <c:v>44140</c:v>
                </c:pt>
                <c:pt idx="1733">
                  <c:v>44141</c:v>
                </c:pt>
                <c:pt idx="1734">
                  <c:v>44144</c:v>
                </c:pt>
                <c:pt idx="1735">
                  <c:v>44145</c:v>
                </c:pt>
                <c:pt idx="1736">
                  <c:v>44146</c:v>
                </c:pt>
                <c:pt idx="1737">
                  <c:v>44147</c:v>
                </c:pt>
                <c:pt idx="1738">
                  <c:v>44148</c:v>
                </c:pt>
                <c:pt idx="1739">
                  <c:v>44151</c:v>
                </c:pt>
                <c:pt idx="1740">
                  <c:v>44152</c:v>
                </c:pt>
                <c:pt idx="1741">
                  <c:v>44153</c:v>
                </c:pt>
                <c:pt idx="1742">
                  <c:v>44154</c:v>
                </c:pt>
                <c:pt idx="1743">
                  <c:v>44155</c:v>
                </c:pt>
                <c:pt idx="1744">
                  <c:v>44158</c:v>
                </c:pt>
                <c:pt idx="1745">
                  <c:v>44159</c:v>
                </c:pt>
                <c:pt idx="1746">
                  <c:v>44160</c:v>
                </c:pt>
                <c:pt idx="1747">
                  <c:v>44165</c:v>
                </c:pt>
                <c:pt idx="1748">
                  <c:v>44166</c:v>
                </c:pt>
                <c:pt idx="1749">
                  <c:v>44167</c:v>
                </c:pt>
                <c:pt idx="1750">
                  <c:v>44168</c:v>
                </c:pt>
                <c:pt idx="1751">
                  <c:v>44169</c:v>
                </c:pt>
                <c:pt idx="1752">
                  <c:v>44172</c:v>
                </c:pt>
                <c:pt idx="1753">
                  <c:v>44173</c:v>
                </c:pt>
                <c:pt idx="1754">
                  <c:v>44174</c:v>
                </c:pt>
                <c:pt idx="1755">
                  <c:v>44175</c:v>
                </c:pt>
                <c:pt idx="1756">
                  <c:v>44176</c:v>
                </c:pt>
                <c:pt idx="1757">
                  <c:v>44179</c:v>
                </c:pt>
                <c:pt idx="1758">
                  <c:v>44180</c:v>
                </c:pt>
                <c:pt idx="1759">
                  <c:v>44181</c:v>
                </c:pt>
                <c:pt idx="1760">
                  <c:v>44182</c:v>
                </c:pt>
                <c:pt idx="1761">
                  <c:v>44183</c:v>
                </c:pt>
                <c:pt idx="1762">
                  <c:v>44186</c:v>
                </c:pt>
                <c:pt idx="1763">
                  <c:v>44187</c:v>
                </c:pt>
                <c:pt idx="1764">
                  <c:v>44188</c:v>
                </c:pt>
                <c:pt idx="1765">
                  <c:v>44189</c:v>
                </c:pt>
                <c:pt idx="1766">
                  <c:v>44193</c:v>
                </c:pt>
                <c:pt idx="1767">
                  <c:v>44194</c:v>
                </c:pt>
                <c:pt idx="1768">
                  <c:v>44195</c:v>
                </c:pt>
                <c:pt idx="1769">
                  <c:v>44196</c:v>
                </c:pt>
                <c:pt idx="1770">
                  <c:v>44200</c:v>
                </c:pt>
                <c:pt idx="1771">
                  <c:v>44201</c:v>
                </c:pt>
                <c:pt idx="1772">
                  <c:v>44202</c:v>
                </c:pt>
                <c:pt idx="1773">
                  <c:v>44203</c:v>
                </c:pt>
                <c:pt idx="1774">
                  <c:v>44204</c:v>
                </c:pt>
                <c:pt idx="1775">
                  <c:v>44207</c:v>
                </c:pt>
                <c:pt idx="1776">
                  <c:v>44208</c:v>
                </c:pt>
                <c:pt idx="1777">
                  <c:v>44209</c:v>
                </c:pt>
                <c:pt idx="1778">
                  <c:v>44210</c:v>
                </c:pt>
                <c:pt idx="1779">
                  <c:v>44211</c:v>
                </c:pt>
                <c:pt idx="1780">
                  <c:v>44215</c:v>
                </c:pt>
                <c:pt idx="1781">
                  <c:v>44216</c:v>
                </c:pt>
                <c:pt idx="1782">
                  <c:v>44217</c:v>
                </c:pt>
                <c:pt idx="1783">
                  <c:v>44218</c:v>
                </c:pt>
                <c:pt idx="1784">
                  <c:v>44221</c:v>
                </c:pt>
                <c:pt idx="1785">
                  <c:v>44222</c:v>
                </c:pt>
                <c:pt idx="1786">
                  <c:v>44223</c:v>
                </c:pt>
                <c:pt idx="1787">
                  <c:v>44224</c:v>
                </c:pt>
                <c:pt idx="1788">
                  <c:v>44225</c:v>
                </c:pt>
                <c:pt idx="1789">
                  <c:v>44228</c:v>
                </c:pt>
                <c:pt idx="1790">
                  <c:v>44229</c:v>
                </c:pt>
                <c:pt idx="1791">
                  <c:v>44230</c:v>
                </c:pt>
                <c:pt idx="1792">
                  <c:v>44231</c:v>
                </c:pt>
                <c:pt idx="1793">
                  <c:v>44232</c:v>
                </c:pt>
                <c:pt idx="1794">
                  <c:v>44235</c:v>
                </c:pt>
                <c:pt idx="1795">
                  <c:v>44236</c:v>
                </c:pt>
                <c:pt idx="1796">
                  <c:v>44237</c:v>
                </c:pt>
                <c:pt idx="1797">
                  <c:v>44238</c:v>
                </c:pt>
                <c:pt idx="1798">
                  <c:v>44239</c:v>
                </c:pt>
                <c:pt idx="1799">
                  <c:v>44243</c:v>
                </c:pt>
                <c:pt idx="1800">
                  <c:v>44244</c:v>
                </c:pt>
                <c:pt idx="1801">
                  <c:v>44245</c:v>
                </c:pt>
                <c:pt idx="1802">
                  <c:v>44246</c:v>
                </c:pt>
                <c:pt idx="1803">
                  <c:v>44249</c:v>
                </c:pt>
                <c:pt idx="1804">
                  <c:v>44250</c:v>
                </c:pt>
                <c:pt idx="1805">
                  <c:v>44251</c:v>
                </c:pt>
                <c:pt idx="1806">
                  <c:v>44252</c:v>
                </c:pt>
                <c:pt idx="1807">
                  <c:v>44253</c:v>
                </c:pt>
                <c:pt idx="1808">
                  <c:v>44256</c:v>
                </c:pt>
                <c:pt idx="1809">
                  <c:v>44257</c:v>
                </c:pt>
                <c:pt idx="1810">
                  <c:v>44258</c:v>
                </c:pt>
                <c:pt idx="1811">
                  <c:v>44259</c:v>
                </c:pt>
                <c:pt idx="1812">
                  <c:v>44260</c:v>
                </c:pt>
                <c:pt idx="1813">
                  <c:v>44263</c:v>
                </c:pt>
                <c:pt idx="1814">
                  <c:v>44264</c:v>
                </c:pt>
                <c:pt idx="1815">
                  <c:v>44265</c:v>
                </c:pt>
                <c:pt idx="1816">
                  <c:v>44266</c:v>
                </c:pt>
                <c:pt idx="1817">
                  <c:v>44267</c:v>
                </c:pt>
                <c:pt idx="1818">
                  <c:v>44270</c:v>
                </c:pt>
                <c:pt idx="1819">
                  <c:v>44271</c:v>
                </c:pt>
                <c:pt idx="1820">
                  <c:v>44272</c:v>
                </c:pt>
                <c:pt idx="1821">
                  <c:v>44273</c:v>
                </c:pt>
                <c:pt idx="1822">
                  <c:v>44274</c:v>
                </c:pt>
                <c:pt idx="1823">
                  <c:v>44277</c:v>
                </c:pt>
                <c:pt idx="1824">
                  <c:v>44278</c:v>
                </c:pt>
                <c:pt idx="1825">
                  <c:v>44279</c:v>
                </c:pt>
                <c:pt idx="1826">
                  <c:v>44280</c:v>
                </c:pt>
                <c:pt idx="1827">
                  <c:v>44281</c:v>
                </c:pt>
                <c:pt idx="1828">
                  <c:v>44284</c:v>
                </c:pt>
                <c:pt idx="1829">
                  <c:v>44285</c:v>
                </c:pt>
                <c:pt idx="1830">
                  <c:v>44286</c:v>
                </c:pt>
                <c:pt idx="1831">
                  <c:v>44287</c:v>
                </c:pt>
                <c:pt idx="1832">
                  <c:v>44292</c:v>
                </c:pt>
                <c:pt idx="1833">
                  <c:v>44293</c:v>
                </c:pt>
                <c:pt idx="1834">
                  <c:v>44294</c:v>
                </c:pt>
                <c:pt idx="1835">
                  <c:v>44295</c:v>
                </c:pt>
                <c:pt idx="1836">
                  <c:v>44298</c:v>
                </c:pt>
                <c:pt idx="1837">
                  <c:v>44299</c:v>
                </c:pt>
                <c:pt idx="1838">
                  <c:v>44300</c:v>
                </c:pt>
                <c:pt idx="1839">
                  <c:v>44301</c:v>
                </c:pt>
                <c:pt idx="1840">
                  <c:v>44302</c:v>
                </c:pt>
                <c:pt idx="1841">
                  <c:v>44305</c:v>
                </c:pt>
                <c:pt idx="1842">
                  <c:v>44306</c:v>
                </c:pt>
                <c:pt idx="1843">
                  <c:v>44307</c:v>
                </c:pt>
                <c:pt idx="1844">
                  <c:v>44308</c:v>
                </c:pt>
                <c:pt idx="1845">
                  <c:v>44309</c:v>
                </c:pt>
                <c:pt idx="1846">
                  <c:v>44312</c:v>
                </c:pt>
                <c:pt idx="1847">
                  <c:v>44313</c:v>
                </c:pt>
                <c:pt idx="1848">
                  <c:v>44314</c:v>
                </c:pt>
                <c:pt idx="1849">
                  <c:v>44315</c:v>
                </c:pt>
                <c:pt idx="1850">
                  <c:v>44316</c:v>
                </c:pt>
                <c:pt idx="1851">
                  <c:v>44320</c:v>
                </c:pt>
                <c:pt idx="1852">
                  <c:v>44321</c:v>
                </c:pt>
                <c:pt idx="1853">
                  <c:v>44322</c:v>
                </c:pt>
                <c:pt idx="1854">
                  <c:v>44323</c:v>
                </c:pt>
                <c:pt idx="1855">
                  <c:v>44326</c:v>
                </c:pt>
                <c:pt idx="1856">
                  <c:v>44327</c:v>
                </c:pt>
                <c:pt idx="1857">
                  <c:v>44328</c:v>
                </c:pt>
                <c:pt idx="1858">
                  <c:v>44329</c:v>
                </c:pt>
                <c:pt idx="1859">
                  <c:v>44330</c:v>
                </c:pt>
                <c:pt idx="1860">
                  <c:v>44333</c:v>
                </c:pt>
                <c:pt idx="1861">
                  <c:v>44334</c:v>
                </c:pt>
                <c:pt idx="1862">
                  <c:v>44335</c:v>
                </c:pt>
                <c:pt idx="1863">
                  <c:v>44336</c:v>
                </c:pt>
                <c:pt idx="1864">
                  <c:v>44337</c:v>
                </c:pt>
                <c:pt idx="1865">
                  <c:v>44340</c:v>
                </c:pt>
                <c:pt idx="1866">
                  <c:v>44341</c:v>
                </c:pt>
                <c:pt idx="1867">
                  <c:v>44342</c:v>
                </c:pt>
                <c:pt idx="1868">
                  <c:v>44343</c:v>
                </c:pt>
                <c:pt idx="1869">
                  <c:v>44344</c:v>
                </c:pt>
                <c:pt idx="1870">
                  <c:v>44348</c:v>
                </c:pt>
                <c:pt idx="1871">
                  <c:v>44349</c:v>
                </c:pt>
                <c:pt idx="1872">
                  <c:v>44350</c:v>
                </c:pt>
                <c:pt idx="1873">
                  <c:v>44351</c:v>
                </c:pt>
                <c:pt idx="1874">
                  <c:v>44354</c:v>
                </c:pt>
                <c:pt idx="1875">
                  <c:v>44355</c:v>
                </c:pt>
                <c:pt idx="1876">
                  <c:v>44356</c:v>
                </c:pt>
                <c:pt idx="1877">
                  <c:v>44357</c:v>
                </c:pt>
                <c:pt idx="1878">
                  <c:v>44358</c:v>
                </c:pt>
                <c:pt idx="1879">
                  <c:v>44361</c:v>
                </c:pt>
                <c:pt idx="1880">
                  <c:v>44362</c:v>
                </c:pt>
                <c:pt idx="1881">
                  <c:v>44363</c:v>
                </c:pt>
                <c:pt idx="1882">
                  <c:v>44364</c:v>
                </c:pt>
                <c:pt idx="1883">
                  <c:v>44365</c:v>
                </c:pt>
                <c:pt idx="1884">
                  <c:v>44368</c:v>
                </c:pt>
                <c:pt idx="1885">
                  <c:v>44369</c:v>
                </c:pt>
                <c:pt idx="1886">
                  <c:v>44370</c:v>
                </c:pt>
                <c:pt idx="1887">
                  <c:v>44371</c:v>
                </c:pt>
                <c:pt idx="1888">
                  <c:v>44372</c:v>
                </c:pt>
                <c:pt idx="1889">
                  <c:v>44375</c:v>
                </c:pt>
                <c:pt idx="1890">
                  <c:v>44376</c:v>
                </c:pt>
                <c:pt idx="1891">
                  <c:v>44377</c:v>
                </c:pt>
                <c:pt idx="1892">
                  <c:v>44378</c:v>
                </c:pt>
                <c:pt idx="1893">
                  <c:v>44379</c:v>
                </c:pt>
                <c:pt idx="1894">
                  <c:v>44383</c:v>
                </c:pt>
                <c:pt idx="1895">
                  <c:v>44384</c:v>
                </c:pt>
                <c:pt idx="1896">
                  <c:v>44385</c:v>
                </c:pt>
                <c:pt idx="1897">
                  <c:v>44386</c:v>
                </c:pt>
                <c:pt idx="1898">
                  <c:v>44389</c:v>
                </c:pt>
                <c:pt idx="1899">
                  <c:v>44390</c:v>
                </c:pt>
                <c:pt idx="1900">
                  <c:v>44391</c:v>
                </c:pt>
                <c:pt idx="1901">
                  <c:v>44392</c:v>
                </c:pt>
                <c:pt idx="1902">
                  <c:v>44393</c:v>
                </c:pt>
                <c:pt idx="1903">
                  <c:v>44396</c:v>
                </c:pt>
                <c:pt idx="1904">
                  <c:v>44397</c:v>
                </c:pt>
                <c:pt idx="1905">
                  <c:v>44398</c:v>
                </c:pt>
                <c:pt idx="1906">
                  <c:v>44399</c:v>
                </c:pt>
                <c:pt idx="1907">
                  <c:v>44400</c:v>
                </c:pt>
                <c:pt idx="1908">
                  <c:v>44403</c:v>
                </c:pt>
                <c:pt idx="1909">
                  <c:v>44404</c:v>
                </c:pt>
                <c:pt idx="1910">
                  <c:v>44405</c:v>
                </c:pt>
                <c:pt idx="1911">
                  <c:v>44406</c:v>
                </c:pt>
                <c:pt idx="1912">
                  <c:v>44410</c:v>
                </c:pt>
                <c:pt idx="1913">
                  <c:v>44411</c:v>
                </c:pt>
                <c:pt idx="1914">
                  <c:v>44412</c:v>
                </c:pt>
                <c:pt idx="1915">
                  <c:v>44413</c:v>
                </c:pt>
                <c:pt idx="1916">
                  <c:v>44414</c:v>
                </c:pt>
                <c:pt idx="1917">
                  <c:v>44417</c:v>
                </c:pt>
                <c:pt idx="1918">
                  <c:v>44418</c:v>
                </c:pt>
                <c:pt idx="1919">
                  <c:v>44419</c:v>
                </c:pt>
                <c:pt idx="1920">
                  <c:v>44420</c:v>
                </c:pt>
                <c:pt idx="1921">
                  <c:v>44421</c:v>
                </c:pt>
                <c:pt idx="1922">
                  <c:v>44424</c:v>
                </c:pt>
                <c:pt idx="1923">
                  <c:v>44425</c:v>
                </c:pt>
                <c:pt idx="1924">
                  <c:v>44426</c:v>
                </c:pt>
                <c:pt idx="1925">
                  <c:v>44427</c:v>
                </c:pt>
                <c:pt idx="1926">
                  <c:v>44428</c:v>
                </c:pt>
                <c:pt idx="1927">
                  <c:v>44431</c:v>
                </c:pt>
                <c:pt idx="1928">
                  <c:v>44432</c:v>
                </c:pt>
                <c:pt idx="1929">
                  <c:v>44433</c:v>
                </c:pt>
                <c:pt idx="1930">
                  <c:v>44434</c:v>
                </c:pt>
                <c:pt idx="1931">
                  <c:v>44435</c:v>
                </c:pt>
                <c:pt idx="1932">
                  <c:v>44439</c:v>
                </c:pt>
                <c:pt idx="1933">
                  <c:v>44440</c:v>
                </c:pt>
                <c:pt idx="1934">
                  <c:v>44441</c:v>
                </c:pt>
                <c:pt idx="1935">
                  <c:v>44442</c:v>
                </c:pt>
                <c:pt idx="1936">
                  <c:v>44446</c:v>
                </c:pt>
                <c:pt idx="1937">
                  <c:v>44447</c:v>
                </c:pt>
                <c:pt idx="1938">
                  <c:v>44448</c:v>
                </c:pt>
                <c:pt idx="1939">
                  <c:v>44449</c:v>
                </c:pt>
                <c:pt idx="1940">
                  <c:v>44452</c:v>
                </c:pt>
                <c:pt idx="1941">
                  <c:v>44453</c:v>
                </c:pt>
                <c:pt idx="1942">
                  <c:v>44454</c:v>
                </c:pt>
                <c:pt idx="1943">
                  <c:v>44455</c:v>
                </c:pt>
                <c:pt idx="1944">
                  <c:v>44456</c:v>
                </c:pt>
                <c:pt idx="1945">
                  <c:v>44459</c:v>
                </c:pt>
                <c:pt idx="1946">
                  <c:v>44460</c:v>
                </c:pt>
                <c:pt idx="1947">
                  <c:v>44461</c:v>
                </c:pt>
                <c:pt idx="1948">
                  <c:v>44462</c:v>
                </c:pt>
                <c:pt idx="1949">
                  <c:v>44463</c:v>
                </c:pt>
                <c:pt idx="1950">
                  <c:v>44466</c:v>
                </c:pt>
                <c:pt idx="1951">
                  <c:v>44467</c:v>
                </c:pt>
                <c:pt idx="1952">
                  <c:v>44468</c:v>
                </c:pt>
                <c:pt idx="1953">
                  <c:v>44469</c:v>
                </c:pt>
                <c:pt idx="1954">
                  <c:v>44470</c:v>
                </c:pt>
                <c:pt idx="1955">
                  <c:v>44473</c:v>
                </c:pt>
                <c:pt idx="1956">
                  <c:v>44474</c:v>
                </c:pt>
                <c:pt idx="1957">
                  <c:v>44475</c:v>
                </c:pt>
                <c:pt idx="1958">
                  <c:v>44476</c:v>
                </c:pt>
                <c:pt idx="1959">
                  <c:v>44477</c:v>
                </c:pt>
                <c:pt idx="1960">
                  <c:v>44480</c:v>
                </c:pt>
                <c:pt idx="1961">
                  <c:v>44481</c:v>
                </c:pt>
                <c:pt idx="1962">
                  <c:v>44482</c:v>
                </c:pt>
                <c:pt idx="1963">
                  <c:v>44483</c:v>
                </c:pt>
                <c:pt idx="1964">
                  <c:v>44484</c:v>
                </c:pt>
                <c:pt idx="1965">
                  <c:v>44487</c:v>
                </c:pt>
                <c:pt idx="1966">
                  <c:v>44488</c:v>
                </c:pt>
                <c:pt idx="1967">
                  <c:v>44489</c:v>
                </c:pt>
                <c:pt idx="1968">
                  <c:v>44490</c:v>
                </c:pt>
                <c:pt idx="1969">
                  <c:v>44491</c:v>
                </c:pt>
                <c:pt idx="1970">
                  <c:v>44494</c:v>
                </c:pt>
                <c:pt idx="1971">
                  <c:v>44495</c:v>
                </c:pt>
                <c:pt idx="1972">
                  <c:v>44496</c:v>
                </c:pt>
                <c:pt idx="1973">
                  <c:v>44497</c:v>
                </c:pt>
                <c:pt idx="1974">
                  <c:v>44498</c:v>
                </c:pt>
                <c:pt idx="1975">
                  <c:v>44501</c:v>
                </c:pt>
                <c:pt idx="1976">
                  <c:v>44502</c:v>
                </c:pt>
                <c:pt idx="1977">
                  <c:v>44503</c:v>
                </c:pt>
                <c:pt idx="1978">
                  <c:v>44504</c:v>
                </c:pt>
                <c:pt idx="1979">
                  <c:v>44505</c:v>
                </c:pt>
                <c:pt idx="1980">
                  <c:v>44508</c:v>
                </c:pt>
                <c:pt idx="1981">
                  <c:v>44509</c:v>
                </c:pt>
                <c:pt idx="1982">
                  <c:v>44510</c:v>
                </c:pt>
                <c:pt idx="1983">
                  <c:v>44511</c:v>
                </c:pt>
                <c:pt idx="1984">
                  <c:v>44512</c:v>
                </c:pt>
                <c:pt idx="1985">
                  <c:v>44515</c:v>
                </c:pt>
                <c:pt idx="1986">
                  <c:v>44516</c:v>
                </c:pt>
                <c:pt idx="1987">
                  <c:v>44517</c:v>
                </c:pt>
                <c:pt idx="1988">
                  <c:v>44518</c:v>
                </c:pt>
                <c:pt idx="1989">
                  <c:v>44519</c:v>
                </c:pt>
                <c:pt idx="1990">
                  <c:v>44522</c:v>
                </c:pt>
                <c:pt idx="1991">
                  <c:v>44523</c:v>
                </c:pt>
                <c:pt idx="1992">
                  <c:v>44524</c:v>
                </c:pt>
                <c:pt idx="1993">
                  <c:v>44529</c:v>
                </c:pt>
                <c:pt idx="1994">
                  <c:v>44530</c:v>
                </c:pt>
                <c:pt idx="1995">
                  <c:v>44531</c:v>
                </c:pt>
                <c:pt idx="1996">
                  <c:v>44532</c:v>
                </c:pt>
                <c:pt idx="1997">
                  <c:v>44533</c:v>
                </c:pt>
                <c:pt idx="1998">
                  <c:v>44536</c:v>
                </c:pt>
                <c:pt idx="1999">
                  <c:v>44537</c:v>
                </c:pt>
                <c:pt idx="2000">
                  <c:v>44538</c:v>
                </c:pt>
                <c:pt idx="2001">
                  <c:v>44539</c:v>
                </c:pt>
                <c:pt idx="2002">
                  <c:v>44540</c:v>
                </c:pt>
                <c:pt idx="2003">
                  <c:v>44543</c:v>
                </c:pt>
                <c:pt idx="2004">
                  <c:v>44544</c:v>
                </c:pt>
                <c:pt idx="2005">
                  <c:v>44545</c:v>
                </c:pt>
                <c:pt idx="2006">
                  <c:v>44546</c:v>
                </c:pt>
                <c:pt idx="2007">
                  <c:v>44547</c:v>
                </c:pt>
                <c:pt idx="2008">
                  <c:v>44550</c:v>
                </c:pt>
                <c:pt idx="2009">
                  <c:v>44551</c:v>
                </c:pt>
                <c:pt idx="2010">
                  <c:v>44552</c:v>
                </c:pt>
                <c:pt idx="2011">
                  <c:v>44553</c:v>
                </c:pt>
                <c:pt idx="2012">
                  <c:v>44559</c:v>
                </c:pt>
                <c:pt idx="2013">
                  <c:v>44560</c:v>
                </c:pt>
                <c:pt idx="2014">
                  <c:v>44561</c:v>
                </c:pt>
                <c:pt idx="2015">
                  <c:v>44564</c:v>
                </c:pt>
                <c:pt idx="2016">
                  <c:v>44565</c:v>
                </c:pt>
                <c:pt idx="2017">
                  <c:v>44566</c:v>
                </c:pt>
                <c:pt idx="2018">
                  <c:v>44567</c:v>
                </c:pt>
                <c:pt idx="2019">
                  <c:v>44568</c:v>
                </c:pt>
                <c:pt idx="2020">
                  <c:v>44571</c:v>
                </c:pt>
                <c:pt idx="2021">
                  <c:v>44572</c:v>
                </c:pt>
                <c:pt idx="2022">
                  <c:v>44573</c:v>
                </c:pt>
                <c:pt idx="2023">
                  <c:v>44574</c:v>
                </c:pt>
                <c:pt idx="2024">
                  <c:v>44575</c:v>
                </c:pt>
                <c:pt idx="2025">
                  <c:v>44579</c:v>
                </c:pt>
                <c:pt idx="2026">
                  <c:v>44580</c:v>
                </c:pt>
                <c:pt idx="2027">
                  <c:v>44581</c:v>
                </c:pt>
                <c:pt idx="2028">
                  <c:v>44582</c:v>
                </c:pt>
                <c:pt idx="2029">
                  <c:v>44585</c:v>
                </c:pt>
                <c:pt idx="2030">
                  <c:v>44586</c:v>
                </c:pt>
                <c:pt idx="2031">
                  <c:v>44587</c:v>
                </c:pt>
                <c:pt idx="2032">
                  <c:v>44588</c:v>
                </c:pt>
                <c:pt idx="2033">
                  <c:v>44589</c:v>
                </c:pt>
                <c:pt idx="2034">
                  <c:v>44592</c:v>
                </c:pt>
                <c:pt idx="2035">
                  <c:v>44593</c:v>
                </c:pt>
                <c:pt idx="2036">
                  <c:v>44594</c:v>
                </c:pt>
                <c:pt idx="2037">
                  <c:v>44595</c:v>
                </c:pt>
                <c:pt idx="2038">
                  <c:v>44596</c:v>
                </c:pt>
                <c:pt idx="2039">
                  <c:v>44599</c:v>
                </c:pt>
                <c:pt idx="2040">
                  <c:v>44600</c:v>
                </c:pt>
                <c:pt idx="2041">
                  <c:v>44601</c:v>
                </c:pt>
                <c:pt idx="2042">
                  <c:v>44602</c:v>
                </c:pt>
                <c:pt idx="2043">
                  <c:v>44603</c:v>
                </c:pt>
                <c:pt idx="2044">
                  <c:v>44606</c:v>
                </c:pt>
                <c:pt idx="2045">
                  <c:v>44607</c:v>
                </c:pt>
                <c:pt idx="2046">
                  <c:v>44608</c:v>
                </c:pt>
                <c:pt idx="2047">
                  <c:v>44609</c:v>
                </c:pt>
                <c:pt idx="2048">
                  <c:v>44610</c:v>
                </c:pt>
                <c:pt idx="2049">
                  <c:v>44614</c:v>
                </c:pt>
                <c:pt idx="2050">
                  <c:v>44615</c:v>
                </c:pt>
                <c:pt idx="2051">
                  <c:v>44616</c:v>
                </c:pt>
                <c:pt idx="2052">
                  <c:v>44617</c:v>
                </c:pt>
                <c:pt idx="2053">
                  <c:v>44620</c:v>
                </c:pt>
                <c:pt idx="2054">
                  <c:v>44621</c:v>
                </c:pt>
                <c:pt idx="2055">
                  <c:v>44622</c:v>
                </c:pt>
                <c:pt idx="2056">
                  <c:v>44623</c:v>
                </c:pt>
                <c:pt idx="2057">
                  <c:v>44624</c:v>
                </c:pt>
                <c:pt idx="2058">
                  <c:v>44627</c:v>
                </c:pt>
                <c:pt idx="2059">
                  <c:v>44628</c:v>
                </c:pt>
                <c:pt idx="2060">
                  <c:v>44629</c:v>
                </c:pt>
                <c:pt idx="2061">
                  <c:v>44630</c:v>
                </c:pt>
                <c:pt idx="2062">
                  <c:v>44631</c:v>
                </c:pt>
                <c:pt idx="2063">
                  <c:v>44634</c:v>
                </c:pt>
                <c:pt idx="2064">
                  <c:v>44635</c:v>
                </c:pt>
                <c:pt idx="2065">
                  <c:v>44636</c:v>
                </c:pt>
                <c:pt idx="2066">
                  <c:v>44637</c:v>
                </c:pt>
                <c:pt idx="2067">
                  <c:v>44638</c:v>
                </c:pt>
                <c:pt idx="2068">
                  <c:v>44641</c:v>
                </c:pt>
                <c:pt idx="2069">
                  <c:v>44642</c:v>
                </c:pt>
                <c:pt idx="2070">
                  <c:v>44643</c:v>
                </c:pt>
                <c:pt idx="2071">
                  <c:v>44644</c:v>
                </c:pt>
                <c:pt idx="2072">
                  <c:v>44645</c:v>
                </c:pt>
                <c:pt idx="2073">
                  <c:v>44648</c:v>
                </c:pt>
                <c:pt idx="2074">
                  <c:v>44649</c:v>
                </c:pt>
                <c:pt idx="2075">
                  <c:v>44650</c:v>
                </c:pt>
                <c:pt idx="2076">
                  <c:v>44651</c:v>
                </c:pt>
                <c:pt idx="2077">
                  <c:v>44652</c:v>
                </c:pt>
                <c:pt idx="2078">
                  <c:v>44655</c:v>
                </c:pt>
                <c:pt idx="2079">
                  <c:v>44656</c:v>
                </c:pt>
                <c:pt idx="2080">
                  <c:v>44657</c:v>
                </c:pt>
                <c:pt idx="2081">
                  <c:v>44658</c:v>
                </c:pt>
                <c:pt idx="2082">
                  <c:v>44659</c:v>
                </c:pt>
                <c:pt idx="2083">
                  <c:v>44662</c:v>
                </c:pt>
                <c:pt idx="2084">
                  <c:v>44663</c:v>
                </c:pt>
                <c:pt idx="2085">
                  <c:v>44664</c:v>
                </c:pt>
                <c:pt idx="2086">
                  <c:v>44665</c:v>
                </c:pt>
                <c:pt idx="2087">
                  <c:v>44670</c:v>
                </c:pt>
                <c:pt idx="2088">
                  <c:v>44671</c:v>
                </c:pt>
                <c:pt idx="2089">
                  <c:v>44672</c:v>
                </c:pt>
                <c:pt idx="2090">
                  <c:v>44673</c:v>
                </c:pt>
                <c:pt idx="2091">
                  <c:v>44676</c:v>
                </c:pt>
                <c:pt idx="2092">
                  <c:v>44677</c:v>
                </c:pt>
                <c:pt idx="2093">
                  <c:v>44678</c:v>
                </c:pt>
                <c:pt idx="2094">
                  <c:v>44679</c:v>
                </c:pt>
                <c:pt idx="2095">
                  <c:v>44680</c:v>
                </c:pt>
                <c:pt idx="2096">
                  <c:v>44684</c:v>
                </c:pt>
                <c:pt idx="2097">
                  <c:v>44685</c:v>
                </c:pt>
                <c:pt idx="2098">
                  <c:v>44686</c:v>
                </c:pt>
                <c:pt idx="2099">
                  <c:v>44687</c:v>
                </c:pt>
                <c:pt idx="2100">
                  <c:v>44690</c:v>
                </c:pt>
              </c:numCache>
            </c:numRef>
          </c:cat>
          <c:val>
            <c:numRef>
              <c:f>'[Precio Brent y Gasoil Mayo 2022.xls]Data 1'!$B$6756:$B$8856</c:f>
              <c:numCache>
                <c:formatCode>General</c:formatCode>
                <c:ptCount val="2101"/>
                <c:pt idx="0">
                  <c:v>107.94</c:v>
                </c:pt>
                <c:pt idx="1">
                  <c:v>106.57</c:v>
                </c:pt>
                <c:pt idx="2">
                  <c:v>106.71</c:v>
                </c:pt>
                <c:pt idx="3">
                  <c:v>107.01</c:v>
                </c:pt>
                <c:pt idx="4">
                  <c:v>107.42</c:v>
                </c:pt>
                <c:pt idx="5">
                  <c:v>107.49</c:v>
                </c:pt>
                <c:pt idx="6">
                  <c:v>106.44</c:v>
                </c:pt>
                <c:pt idx="7">
                  <c:v>108.02</c:v>
                </c:pt>
                <c:pt idx="8">
                  <c:v>107.12</c:v>
                </c:pt>
                <c:pt idx="9">
                  <c:v>108.09</c:v>
                </c:pt>
                <c:pt idx="10">
                  <c:v>107.46</c:v>
                </c:pt>
                <c:pt idx="11">
                  <c:v>108.45</c:v>
                </c:pt>
                <c:pt idx="12">
                  <c:v>108.01</c:v>
                </c:pt>
                <c:pt idx="13">
                  <c:v>109.17</c:v>
                </c:pt>
                <c:pt idx="14">
                  <c:v>109.69</c:v>
                </c:pt>
                <c:pt idx="15">
                  <c:v>109.69</c:v>
                </c:pt>
                <c:pt idx="16">
                  <c:v>109.14</c:v>
                </c:pt>
                <c:pt idx="17">
                  <c:v>108.72</c:v>
                </c:pt>
                <c:pt idx="18">
                  <c:v>109.1</c:v>
                </c:pt>
                <c:pt idx="19">
                  <c:v>108.83</c:v>
                </c:pt>
                <c:pt idx="20">
                  <c:v>109.36</c:v>
                </c:pt>
                <c:pt idx="21">
                  <c:v>108.16</c:v>
                </c:pt>
                <c:pt idx="22">
                  <c:v>106.55</c:v>
                </c:pt>
                <c:pt idx="23">
                  <c:v>107.04</c:v>
                </c:pt>
                <c:pt idx="24">
                  <c:v>106.81</c:v>
                </c:pt>
                <c:pt idx="25">
                  <c:v>108.15</c:v>
                </c:pt>
                <c:pt idx="26">
                  <c:v>110.12</c:v>
                </c:pt>
                <c:pt idx="27">
                  <c:v>110.18</c:v>
                </c:pt>
                <c:pt idx="28">
                  <c:v>109.21</c:v>
                </c:pt>
                <c:pt idx="29">
                  <c:v>108.62</c:v>
                </c:pt>
                <c:pt idx="30">
                  <c:v>108.98</c:v>
                </c:pt>
                <c:pt idx="31">
                  <c:v>108.63</c:v>
                </c:pt>
                <c:pt idx="32">
                  <c:v>110.14</c:v>
                </c:pt>
                <c:pt idx="33">
                  <c:v>110.37</c:v>
                </c:pt>
                <c:pt idx="34">
                  <c:v>109.42</c:v>
                </c:pt>
                <c:pt idx="35">
                  <c:v>109.03</c:v>
                </c:pt>
                <c:pt idx="36">
                  <c:v>109.76</c:v>
                </c:pt>
                <c:pt idx="37">
                  <c:v>109.19</c:v>
                </c:pt>
                <c:pt idx="38">
                  <c:v>109.39</c:v>
                </c:pt>
                <c:pt idx="39">
                  <c:v>108.54</c:v>
                </c:pt>
                <c:pt idx="40">
                  <c:v>108.98</c:v>
                </c:pt>
                <c:pt idx="41">
                  <c:v>111.26</c:v>
                </c:pt>
                <c:pt idx="42">
                  <c:v>109.17</c:v>
                </c:pt>
                <c:pt idx="43">
                  <c:v>108.15</c:v>
                </c:pt>
                <c:pt idx="44">
                  <c:v>107.99</c:v>
                </c:pt>
                <c:pt idx="45">
                  <c:v>109.14</c:v>
                </c:pt>
                <c:pt idx="46">
                  <c:v>108.27</c:v>
                </c:pt>
                <c:pt idx="47">
                  <c:v>108.35</c:v>
                </c:pt>
                <c:pt idx="48">
                  <c:v>107.88</c:v>
                </c:pt>
                <c:pt idx="49">
                  <c:v>107.48</c:v>
                </c:pt>
                <c:pt idx="50">
                  <c:v>108.08</c:v>
                </c:pt>
                <c:pt idx="51">
                  <c:v>106.99</c:v>
                </c:pt>
                <c:pt idx="52">
                  <c:v>106.79</c:v>
                </c:pt>
                <c:pt idx="53">
                  <c:v>105.95</c:v>
                </c:pt>
                <c:pt idx="54">
                  <c:v>105.73</c:v>
                </c:pt>
                <c:pt idx="55">
                  <c:v>107.2</c:v>
                </c:pt>
                <c:pt idx="56">
                  <c:v>106.59</c:v>
                </c:pt>
                <c:pt idx="57">
                  <c:v>107.01</c:v>
                </c:pt>
                <c:pt idx="58">
                  <c:v>105.9</c:v>
                </c:pt>
                <c:pt idx="59">
                  <c:v>106.58</c:v>
                </c:pt>
                <c:pt idx="60">
                  <c:v>106.64</c:v>
                </c:pt>
                <c:pt idx="61">
                  <c:v>105.95</c:v>
                </c:pt>
                <c:pt idx="62">
                  <c:v>105.7</c:v>
                </c:pt>
                <c:pt idx="63">
                  <c:v>103.37</c:v>
                </c:pt>
                <c:pt idx="64">
                  <c:v>104.88</c:v>
                </c:pt>
                <c:pt idx="65">
                  <c:v>106.41</c:v>
                </c:pt>
                <c:pt idx="66">
                  <c:v>104.89</c:v>
                </c:pt>
                <c:pt idx="67">
                  <c:v>105.83</c:v>
                </c:pt>
                <c:pt idx="68">
                  <c:v>107.39</c:v>
                </c:pt>
                <c:pt idx="69">
                  <c:v>107.1</c:v>
                </c:pt>
                <c:pt idx="70">
                  <c:v>107.34</c:v>
                </c:pt>
                <c:pt idx="71">
                  <c:v>107.68</c:v>
                </c:pt>
                <c:pt idx="72">
                  <c:v>109.1</c:v>
                </c:pt>
                <c:pt idx="73">
                  <c:v>109.71</c:v>
                </c:pt>
                <c:pt idx="74">
                  <c:v>109.79</c:v>
                </c:pt>
                <c:pt idx="75">
                  <c:v>109.69</c:v>
                </c:pt>
                <c:pt idx="76">
                  <c:v>108.54</c:v>
                </c:pt>
                <c:pt idx="77">
                  <c:v>108.48</c:v>
                </c:pt>
                <c:pt idx="78">
                  <c:v>109.79</c:v>
                </c:pt>
                <c:pt idx="79">
                  <c:v>109.53</c:v>
                </c:pt>
                <c:pt idx="80">
                  <c:v>109.12</c:v>
                </c:pt>
                <c:pt idx="81">
                  <c:v>109.89</c:v>
                </c:pt>
                <c:pt idx="82">
                  <c:v>108.63</c:v>
                </c:pt>
                <c:pt idx="83">
                  <c:v>108.63</c:v>
                </c:pt>
                <c:pt idx="84">
                  <c:v>109.48</c:v>
                </c:pt>
                <c:pt idx="85">
                  <c:v>109.48</c:v>
                </c:pt>
                <c:pt idx="86">
                  <c:v>108.3</c:v>
                </c:pt>
                <c:pt idx="87">
                  <c:v>108.17</c:v>
                </c:pt>
                <c:pt idx="88">
                  <c:v>108.19</c:v>
                </c:pt>
                <c:pt idx="89">
                  <c:v>108.26</c:v>
                </c:pt>
                <c:pt idx="90">
                  <c:v>108.37</c:v>
                </c:pt>
                <c:pt idx="91">
                  <c:v>108.78</c:v>
                </c:pt>
                <c:pt idx="92">
                  <c:v>109.87</c:v>
                </c:pt>
                <c:pt idx="93">
                  <c:v>109.74</c:v>
                </c:pt>
                <c:pt idx="94">
                  <c:v>110.9</c:v>
                </c:pt>
                <c:pt idx="95">
                  <c:v>110.84</c:v>
                </c:pt>
                <c:pt idx="96">
                  <c:v>110.35</c:v>
                </c:pt>
                <c:pt idx="97">
                  <c:v>111.32</c:v>
                </c:pt>
                <c:pt idx="98">
                  <c:v>110.89</c:v>
                </c:pt>
                <c:pt idx="99">
                  <c:v>110.19</c:v>
                </c:pt>
                <c:pt idx="100">
                  <c:v>110.01</c:v>
                </c:pt>
                <c:pt idx="101">
                  <c:v>109.81</c:v>
                </c:pt>
                <c:pt idx="102">
                  <c:v>109.09</c:v>
                </c:pt>
                <c:pt idx="103">
                  <c:v>109.98</c:v>
                </c:pt>
                <c:pt idx="104">
                  <c:v>109.21</c:v>
                </c:pt>
                <c:pt idx="105">
                  <c:v>109.34</c:v>
                </c:pt>
                <c:pt idx="106">
                  <c:v>108.87</c:v>
                </c:pt>
                <c:pt idx="107">
                  <c:v>109.07</c:v>
                </c:pt>
                <c:pt idx="108">
                  <c:v>108.43</c:v>
                </c:pt>
                <c:pt idx="109">
                  <c:v>109.21</c:v>
                </c:pt>
                <c:pt idx="110">
                  <c:v>110.55</c:v>
                </c:pt>
                <c:pt idx="111">
                  <c:v>109.18</c:v>
                </c:pt>
                <c:pt idx="112">
                  <c:v>109.83</c:v>
                </c:pt>
                <c:pt idx="113">
                  <c:v>112.18</c:v>
                </c:pt>
                <c:pt idx="114">
                  <c:v>113.15</c:v>
                </c:pt>
                <c:pt idx="115">
                  <c:v>113.42</c:v>
                </c:pt>
                <c:pt idx="116">
                  <c:v>114.02</c:v>
                </c:pt>
                <c:pt idx="117">
                  <c:v>114.25</c:v>
                </c:pt>
                <c:pt idx="118">
                  <c:v>115.19</c:v>
                </c:pt>
                <c:pt idx="119">
                  <c:v>114.55</c:v>
                </c:pt>
                <c:pt idx="120">
                  <c:v>113.62</c:v>
                </c:pt>
                <c:pt idx="121">
                  <c:v>113.74</c:v>
                </c:pt>
                <c:pt idx="122">
                  <c:v>112.84</c:v>
                </c:pt>
                <c:pt idx="123">
                  <c:v>112.61</c:v>
                </c:pt>
                <c:pt idx="124">
                  <c:v>112.62</c:v>
                </c:pt>
                <c:pt idx="125">
                  <c:v>111.03</c:v>
                </c:pt>
                <c:pt idx="126">
                  <c:v>110.84</c:v>
                </c:pt>
                <c:pt idx="127">
                  <c:v>110.18</c:v>
                </c:pt>
                <c:pt idx="128">
                  <c:v>108.98</c:v>
                </c:pt>
                <c:pt idx="129">
                  <c:v>108.7</c:v>
                </c:pt>
                <c:pt idx="130">
                  <c:v>107.65</c:v>
                </c:pt>
                <c:pt idx="131">
                  <c:v>106.84</c:v>
                </c:pt>
                <c:pt idx="132">
                  <c:v>106.2</c:v>
                </c:pt>
                <c:pt idx="133">
                  <c:v>105.77</c:v>
                </c:pt>
                <c:pt idx="134">
                  <c:v>104.73</c:v>
                </c:pt>
                <c:pt idx="135">
                  <c:v>104.73</c:v>
                </c:pt>
                <c:pt idx="136">
                  <c:v>105.41</c:v>
                </c:pt>
                <c:pt idx="137">
                  <c:v>106.04</c:v>
                </c:pt>
                <c:pt idx="138">
                  <c:v>106.03</c:v>
                </c:pt>
                <c:pt idx="139">
                  <c:v>105.71</c:v>
                </c:pt>
                <c:pt idx="140">
                  <c:v>106.48</c:v>
                </c:pt>
                <c:pt idx="141">
                  <c:v>106.85</c:v>
                </c:pt>
                <c:pt idx="142">
                  <c:v>105.78</c:v>
                </c:pt>
                <c:pt idx="143">
                  <c:v>106.89</c:v>
                </c:pt>
                <c:pt idx="144">
                  <c:v>106.7</c:v>
                </c:pt>
                <c:pt idx="145">
                  <c:v>106.98</c:v>
                </c:pt>
                <c:pt idx="146">
                  <c:v>106.47</c:v>
                </c:pt>
                <c:pt idx="147">
                  <c:v>104.94</c:v>
                </c:pt>
                <c:pt idx="148">
                  <c:v>103.45</c:v>
                </c:pt>
                <c:pt idx="149">
                  <c:v>103.63</c:v>
                </c:pt>
                <c:pt idx="150">
                  <c:v>102.82</c:v>
                </c:pt>
                <c:pt idx="151">
                  <c:v>104.17</c:v>
                </c:pt>
                <c:pt idx="152">
                  <c:v>104.02</c:v>
                </c:pt>
                <c:pt idx="153">
                  <c:v>103.36</c:v>
                </c:pt>
                <c:pt idx="154">
                  <c:v>103.47</c:v>
                </c:pt>
                <c:pt idx="155">
                  <c:v>101.68</c:v>
                </c:pt>
                <c:pt idx="156">
                  <c:v>102.27</c:v>
                </c:pt>
                <c:pt idx="157">
                  <c:v>101.15</c:v>
                </c:pt>
                <c:pt idx="158">
                  <c:v>101.13</c:v>
                </c:pt>
                <c:pt idx="159">
                  <c:v>99.37</c:v>
                </c:pt>
                <c:pt idx="160">
                  <c:v>99.74</c:v>
                </c:pt>
                <c:pt idx="161">
                  <c:v>99.92</c:v>
                </c:pt>
                <c:pt idx="162">
                  <c:v>100.28</c:v>
                </c:pt>
                <c:pt idx="163">
                  <c:v>100.09</c:v>
                </c:pt>
                <c:pt idx="164">
                  <c:v>100.49</c:v>
                </c:pt>
                <c:pt idx="165">
                  <c:v>100.5</c:v>
                </c:pt>
                <c:pt idx="166">
                  <c:v>100.4</c:v>
                </c:pt>
                <c:pt idx="167">
                  <c:v>100.71</c:v>
                </c:pt>
                <c:pt idx="168">
                  <c:v>101.12</c:v>
                </c:pt>
                <c:pt idx="169">
                  <c:v>100.21</c:v>
                </c:pt>
                <c:pt idx="170">
                  <c:v>100.88</c:v>
                </c:pt>
                <c:pt idx="171">
                  <c:v>101.21</c:v>
                </c:pt>
                <c:pt idx="172">
                  <c:v>99.51</c:v>
                </c:pt>
                <c:pt idx="173">
                  <c:v>99.53</c:v>
                </c:pt>
                <c:pt idx="174">
                  <c:v>98.08</c:v>
                </c:pt>
                <c:pt idx="175">
                  <c:v>96.26</c:v>
                </c:pt>
                <c:pt idx="176">
                  <c:v>96.42</c:v>
                </c:pt>
                <c:pt idx="177">
                  <c:v>96.31</c:v>
                </c:pt>
                <c:pt idx="178">
                  <c:v>96.43</c:v>
                </c:pt>
                <c:pt idx="179">
                  <c:v>97.39</c:v>
                </c:pt>
                <c:pt idx="180">
                  <c:v>97.7</c:v>
                </c:pt>
                <c:pt idx="181">
                  <c:v>96.82</c:v>
                </c:pt>
                <c:pt idx="182">
                  <c:v>96.75</c:v>
                </c:pt>
                <c:pt idx="183">
                  <c:v>95.37</c:v>
                </c:pt>
                <c:pt idx="184">
                  <c:v>94.87</c:v>
                </c:pt>
                <c:pt idx="185">
                  <c:v>94.53</c:v>
                </c:pt>
                <c:pt idx="186">
                  <c:v>95.2</c:v>
                </c:pt>
                <c:pt idx="187">
                  <c:v>95.08</c:v>
                </c:pt>
                <c:pt idx="188">
                  <c:v>95.7</c:v>
                </c:pt>
                <c:pt idx="189">
                  <c:v>94.67</c:v>
                </c:pt>
                <c:pt idx="190">
                  <c:v>94.57</c:v>
                </c:pt>
                <c:pt idx="191">
                  <c:v>91.29</c:v>
                </c:pt>
                <c:pt idx="192">
                  <c:v>90.8</c:v>
                </c:pt>
                <c:pt idx="193">
                  <c:v>90.65</c:v>
                </c:pt>
                <c:pt idx="194">
                  <c:v>90.9</c:v>
                </c:pt>
                <c:pt idx="195">
                  <c:v>90.25</c:v>
                </c:pt>
                <c:pt idx="196">
                  <c:v>90.47</c:v>
                </c:pt>
                <c:pt idx="197">
                  <c:v>88.66</c:v>
                </c:pt>
                <c:pt idx="198">
                  <c:v>87.82</c:v>
                </c:pt>
                <c:pt idx="199">
                  <c:v>86.36</c:v>
                </c:pt>
                <c:pt idx="200">
                  <c:v>84.02</c:v>
                </c:pt>
                <c:pt idx="201">
                  <c:v>84.02</c:v>
                </c:pt>
                <c:pt idx="202">
                  <c:v>85.27</c:v>
                </c:pt>
                <c:pt idx="203">
                  <c:v>84.42</c:v>
                </c:pt>
                <c:pt idx="204">
                  <c:v>85.17</c:v>
                </c:pt>
                <c:pt idx="205">
                  <c:v>86.38</c:v>
                </c:pt>
                <c:pt idx="206">
                  <c:v>85.94</c:v>
                </c:pt>
                <c:pt idx="207">
                  <c:v>86</c:v>
                </c:pt>
                <c:pt idx="208">
                  <c:v>85.64</c:v>
                </c:pt>
                <c:pt idx="209">
                  <c:v>85.57</c:v>
                </c:pt>
                <c:pt idx="210">
                  <c:v>86.91</c:v>
                </c:pt>
                <c:pt idx="211">
                  <c:v>85.5</c:v>
                </c:pt>
                <c:pt idx="212">
                  <c:v>84.17</c:v>
                </c:pt>
                <c:pt idx="213">
                  <c:v>84.9</c:v>
                </c:pt>
                <c:pt idx="214">
                  <c:v>82.12</c:v>
                </c:pt>
                <c:pt idx="215">
                  <c:v>82.88</c:v>
                </c:pt>
                <c:pt idx="216">
                  <c:v>82.08</c:v>
                </c:pt>
                <c:pt idx="217">
                  <c:v>83.2</c:v>
                </c:pt>
                <c:pt idx="218">
                  <c:v>82.9</c:v>
                </c:pt>
                <c:pt idx="219">
                  <c:v>80.94</c:v>
                </c:pt>
                <c:pt idx="220">
                  <c:v>80.42</c:v>
                </c:pt>
                <c:pt idx="221">
                  <c:v>77.739999999999995</c:v>
                </c:pt>
                <c:pt idx="222">
                  <c:v>77.510000000000005</c:v>
                </c:pt>
                <c:pt idx="223">
                  <c:v>76.86</c:v>
                </c:pt>
                <c:pt idx="224">
                  <c:v>77.23</c:v>
                </c:pt>
                <c:pt idx="225">
                  <c:v>77.209999999999994</c:v>
                </c:pt>
                <c:pt idx="226">
                  <c:v>77.61</c:v>
                </c:pt>
                <c:pt idx="227">
                  <c:v>79.2</c:v>
                </c:pt>
                <c:pt idx="228">
                  <c:v>79.62</c:v>
                </c:pt>
                <c:pt idx="229">
                  <c:v>77.62</c:v>
                </c:pt>
                <c:pt idx="230">
                  <c:v>77.39</c:v>
                </c:pt>
                <c:pt idx="231">
                  <c:v>71.89</c:v>
                </c:pt>
                <c:pt idx="232">
                  <c:v>70.87</c:v>
                </c:pt>
                <c:pt idx="233">
                  <c:v>71.13</c:v>
                </c:pt>
                <c:pt idx="234">
                  <c:v>70.13</c:v>
                </c:pt>
                <c:pt idx="235">
                  <c:v>68.48</c:v>
                </c:pt>
                <c:pt idx="236">
                  <c:v>68</c:v>
                </c:pt>
                <c:pt idx="237">
                  <c:v>65.64</c:v>
                </c:pt>
                <c:pt idx="238">
                  <c:v>66.11</c:v>
                </c:pt>
                <c:pt idx="239">
                  <c:v>63.32</c:v>
                </c:pt>
                <c:pt idx="240">
                  <c:v>63.65</c:v>
                </c:pt>
                <c:pt idx="241">
                  <c:v>61.67</c:v>
                </c:pt>
                <c:pt idx="242">
                  <c:v>61.09</c:v>
                </c:pt>
                <c:pt idx="243">
                  <c:v>60.26</c:v>
                </c:pt>
                <c:pt idx="244">
                  <c:v>59.84</c:v>
                </c:pt>
                <c:pt idx="245">
                  <c:v>58.81</c:v>
                </c:pt>
                <c:pt idx="246">
                  <c:v>58.87</c:v>
                </c:pt>
                <c:pt idx="247">
                  <c:v>58.31</c:v>
                </c:pt>
                <c:pt idx="248">
                  <c:v>59.07</c:v>
                </c:pt>
                <c:pt idx="249">
                  <c:v>58.67</c:v>
                </c:pt>
                <c:pt idx="250">
                  <c:v>58.72</c:v>
                </c:pt>
                <c:pt idx="251">
                  <c:v>57.86</c:v>
                </c:pt>
                <c:pt idx="252">
                  <c:v>55.6</c:v>
                </c:pt>
                <c:pt idx="253">
                  <c:v>55.27</c:v>
                </c:pt>
                <c:pt idx="254">
                  <c:v>55.38</c:v>
                </c:pt>
                <c:pt idx="255">
                  <c:v>51.08</c:v>
                </c:pt>
                <c:pt idx="256">
                  <c:v>50.12</c:v>
                </c:pt>
                <c:pt idx="257">
                  <c:v>49.06</c:v>
                </c:pt>
                <c:pt idx="258">
                  <c:v>49.43</c:v>
                </c:pt>
                <c:pt idx="259">
                  <c:v>47.64</c:v>
                </c:pt>
                <c:pt idx="260">
                  <c:v>46.9</c:v>
                </c:pt>
                <c:pt idx="261">
                  <c:v>45.13</c:v>
                </c:pt>
                <c:pt idx="262">
                  <c:v>45.82</c:v>
                </c:pt>
                <c:pt idx="263">
                  <c:v>47.66</c:v>
                </c:pt>
                <c:pt idx="264">
                  <c:v>47.38</c:v>
                </c:pt>
                <c:pt idx="265">
                  <c:v>46.49</c:v>
                </c:pt>
                <c:pt idx="266">
                  <c:v>46.5</c:v>
                </c:pt>
                <c:pt idx="267">
                  <c:v>46.09</c:v>
                </c:pt>
                <c:pt idx="268">
                  <c:v>46.69</c:v>
                </c:pt>
                <c:pt idx="269">
                  <c:v>46.07</c:v>
                </c:pt>
                <c:pt idx="270">
                  <c:v>46.55</c:v>
                </c:pt>
                <c:pt idx="271">
                  <c:v>47.07</c:v>
                </c:pt>
                <c:pt idx="272">
                  <c:v>46.61</c:v>
                </c:pt>
                <c:pt idx="273">
                  <c:v>47.52</c:v>
                </c:pt>
                <c:pt idx="274">
                  <c:v>51.74</c:v>
                </c:pt>
                <c:pt idx="275">
                  <c:v>54.41</c:v>
                </c:pt>
                <c:pt idx="276">
                  <c:v>55.07</c:v>
                </c:pt>
                <c:pt idx="277">
                  <c:v>55.98</c:v>
                </c:pt>
                <c:pt idx="278">
                  <c:v>55.88</c:v>
                </c:pt>
                <c:pt idx="279">
                  <c:v>57</c:v>
                </c:pt>
                <c:pt idx="280">
                  <c:v>55.79</c:v>
                </c:pt>
                <c:pt idx="281">
                  <c:v>53.48</c:v>
                </c:pt>
                <c:pt idx="282">
                  <c:v>56.23</c:v>
                </c:pt>
                <c:pt idx="283">
                  <c:v>60.33</c:v>
                </c:pt>
                <c:pt idx="284">
                  <c:v>61.57</c:v>
                </c:pt>
                <c:pt idx="285">
                  <c:v>60.78</c:v>
                </c:pt>
                <c:pt idx="286">
                  <c:v>60.72</c:v>
                </c:pt>
                <c:pt idx="287">
                  <c:v>58.78</c:v>
                </c:pt>
                <c:pt idx="288">
                  <c:v>60.99</c:v>
                </c:pt>
                <c:pt idx="289">
                  <c:v>59.78</c:v>
                </c:pt>
                <c:pt idx="290">
                  <c:v>60.33</c:v>
                </c:pt>
                <c:pt idx="291">
                  <c:v>59.77</c:v>
                </c:pt>
                <c:pt idx="292">
                  <c:v>61.39</c:v>
                </c:pt>
                <c:pt idx="293">
                  <c:v>61.89</c:v>
                </c:pt>
                <c:pt idx="294">
                  <c:v>60.75</c:v>
                </c:pt>
                <c:pt idx="295">
                  <c:v>61.18</c:v>
                </c:pt>
                <c:pt idx="296">
                  <c:v>59.18</c:v>
                </c:pt>
                <c:pt idx="297">
                  <c:v>60.33</c:v>
                </c:pt>
                <c:pt idx="298">
                  <c:v>59.15</c:v>
                </c:pt>
                <c:pt idx="299">
                  <c:v>58.67</c:v>
                </c:pt>
                <c:pt idx="300">
                  <c:v>55.95</c:v>
                </c:pt>
                <c:pt idx="301">
                  <c:v>56.46</c:v>
                </c:pt>
                <c:pt idx="302">
                  <c:v>56.66</c:v>
                </c:pt>
                <c:pt idx="303">
                  <c:v>54.8</c:v>
                </c:pt>
                <c:pt idx="304">
                  <c:v>52</c:v>
                </c:pt>
                <c:pt idx="305">
                  <c:v>52.17</c:v>
                </c:pt>
                <c:pt idx="306">
                  <c:v>52.59</c:v>
                </c:pt>
                <c:pt idx="307">
                  <c:v>52.96</c:v>
                </c:pt>
                <c:pt idx="308">
                  <c:v>53.88</c:v>
                </c:pt>
                <c:pt idx="309">
                  <c:v>53.82</c:v>
                </c:pt>
                <c:pt idx="310">
                  <c:v>53.61</c:v>
                </c:pt>
                <c:pt idx="311">
                  <c:v>54.18</c:v>
                </c:pt>
                <c:pt idx="312">
                  <c:v>57.02</c:v>
                </c:pt>
                <c:pt idx="313">
                  <c:v>56.44</c:v>
                </c:pt>
                <c:pt idx="314">
                  <c:v>53.99</c:v>
                </c:pt>
                <c:pt idx="315">
                  <c:v>53.69</c:v>
                </c:pt>
                <c:pt idx="316">
                  <c:v>55.73</c:v>
                </c:pt>
                <c:pt idx="317">
                  <c:v>55.73</c:v>
                </c:pt>
                <c:pt idx="318">
                  <c:v>55.73</c:v>
                </c:pt>
                <c:pt idx="319">
                  <c:v>57.55</c:v>
                </c:pt>
                <c:pt idx="320">
                  <c:v>56.42</c:v>
                </c:pt>
                <c:pt idx="321">
                  <c:v>56.04</c:v>
                </c:pt>
                <c:pt idx="322">
                  <c:v>56.82</c:v>
                </c:pt>
                <c:pt idx="323">
                  <c:v>57.14</c:v>
                </c:pt>
                <c:pt idx="324">
                  <c:v>57.69</c:v>
                </c:pt>
                <c:pt idx="325">
                  <c:v>59.32</c:v>
                </c:pt>
                <c:pt idx="326">
                  <c:v>60.13</c:v>
                </c:pt>
                <c:pt idx="327">
                  <c:v>61.31</c:v>
                </c:pt>
                <c:pt idx="328">
                  <c:v>61.2</c:v>
                </c:pt>
                <c:pt idx="329">
                  <c:v>60.12</c:v>
                </c:pt>
                <c:pt idx="330">
                  <c:v>60.12</c:v>
                </c:pt>
                <c:pt idx="331">
                  <c:v>62.66</c:v>
                </c:pt>
                <c:pt idx="332">
                  <c:v>62.96</c:v>
                </c:pt>
                <c:pt idx="333">
                  <c:v>62.86</c:v>
                </c:pt>
                <c:pt idx="334">
                  <c:v>62.61</c:v>
                </c:pt>
                <c:pt idx="335">
                  <c:v>63.97</c:v>
                </c:pt>
                <c:pt idx="336">
                  <c:v>63.9</c:v>
                </c:pt>
                <c:pt idx="337">
                  <c:v>64.13</c:v>
                </c:pt>
                <c:pt idx="338">
                  <c:v>64.62</c:v>
                </c:pt>
                <c:pt idx="339">
                  <c:v>65.44</c:v>
                </c:pt>
                <c:pt idx="340">
                  <c:v>66.22</c:v>
                </c:pt>
                <c:pt idx="341">
                  <c:v>64.930000000000007</c:v>
                </c:pt>
                <c:pt idx="342">
                  <c:v>63.82</c:v>
                </c:pt>
                <c:pt idx="343">
                  <c:v>62.82</c:v>
                </c:pt>
                <c:pt idx="344">
                  <c:v>65.09</c:v>
                </c:pt>
                <c:pt idx="345">
                  <c:v>66.33</c:v>
                </c:pt>
                <c:pt idx="346">
                  <c:v>65.58</c:v>
                </c:pt>
                <c:pt idx="347">
                  <c:v>64.69</c:v>
                </c:pt>
                <c:pt idx="348">
                  <c:v>65.150000000000006</c:v>
                </c:pt>
                <c:pt idx="349">
                  <c:v>63.48</c:v>
                </c:pt>
                <c:pt idx="350">
                  <c:v>63.52</c:v>
                </c:pt>
                <c:pt idx="351">
                  <c:v>64.7</c:v>
                </c:pt>
                <c:pt idx="352">
                  <c:v>64.7</c:v>
                </c:pt>
                <c:pt idx="353">
                  <c:v>61.65</c:v>
                </c:pt>
                <c:pt idx="354">
                  <c:v>61.35</c:v>
                </c:pt>
                <c:pt idx="355">
                  <c:v>60.12</c:v>
                </c:pt>
                <c:pt idx="356">
                  <c:v>63.16</c:v>
                </c:pt>
                <c:pt idx="357">
                  <c:v>62.87</c:v>
                </c:pt>
                <c:pt idx="358">
                  <c:v>63.14</c:v>
                </c:pt>
                <c:pt idx="359">
                  <c:v>62.78</c:v>
                </c:pt>
                <c:pt idx="360">
                  <c:v>60.34</c:v>
                </c:pt>
                <c:pt idx="361">
                  <c:v>60.36</c:v>
                </c:pt>
                <c:pt idx="362">
                  <c:v>61.33</c:v>
                </c:pt>
                <c:pt idx="363">
                  <c:v>63.23</c:v>
                </c:pt>
                <c:pt idx="364">
                  <c:v>64.680000000000007</c:v>
                </c:pt>
                <c:pt idx="365">
                  <c:v>63.76</c:v>
                </c:pt>
                <c:pt idx="366">
                  <c:v>63.19</c:v>
                </c:pt>
                <c:pt idx="367">
                  <c:v>60.99</c:v>
                </c:pt>
                <c:pt idx="368">
                  <c:v>60.75</c:v>
                </c:pt>
                <c:pt idx="369">
                  <c:v>60.75</c:v>
                </c:pt>
                <c:pt idx="370">
                  <c:v>61.37</c:v>
                </c:pt>
                <c:pt idx="371">
                  <c:v>59.41</c:v>
                </c:pt>
                <c:pt idx="372">
                  <c:v>60.54</c:v>
                </c:pt>
                <c:pt idx="373">
                  <c:v>61.67</c:v>
                </c:pt>
                <c:pt idx="374">
                  <c:v>61.63</c:v>
                </c:pt>
                <c:pt idx="375">
                  <c:v>60.24</c:v>
                </c:pt>
                <c:pt idx="376">
                  <c:v>60.14</c:v>
                </c:pt>
                <c:pt idx="377">
                  <c:v>59.03</c:v>
                </c:pt>
                <c:pt idx="378">
                  <c:v>60.31</c:v>
                </c:pt>
                <c:pt idx="379">
                  <c:v>61.65</c:v>
                </c:pt>
                <c:pt idx="380">
                  <c:v>61.73</c:v>
                </c:pt>
                <c:pt idx="381">
                  <c:v>59.06</c:v>
                </c:pt>
                <c:pt idx="382">
                  <c:v>57.19</c:v>
                </c:pt>
                <c:pt idx="383">
                  <c:v>54.72</c:v>
                </c:pt>
                <c:pt idx="384">
                  <c:v>55.7</c:v>
                </c:pt>
                <c:pt idx="385">
                  <c:v>57.83</c:v>
                </c:pt>
                <c:pt idx="386">
                  <c:v>57.72</c:v>
                </c:pt>
                <c:pt idx="387">
                  <c:v>57.63</c:v>
                </c:pt>
                <c:pt idx="388">
                  <c:v>57.2</c:v>
                </c:pt>
                <c:pt idx="389">
                  <c:v>57.34</c:v>
                </c:pt>
                <c:pt idx="390">
                  <c:v>57.31</c:v>
                </c:pt>
                <c:pt idx="391">
                  <c:v>56.38</c:v>
                </c:pt>
                <c:pt idx="392">
                  <c:v>56.42</c:v>
                </c:pt>
                <c:pt idx="393">
                  <c:v>55.94</c:v>
                </c:pt>
                <c:pt idx="394">
                  <c:v>56.36</c:v>
                </c:pt>
                <c:pt idx="395">
                  <c:v>55.76</c:v>
                </c:pt>
                <c:pt idx="396">
                  <c:v>54.29</c:v>
                </c:pt>
                <c:pt idx="397">
                  <c:v>54.07</c:v>
                </c:pt>
                <c:pt idx="398">
                  <c:v>54.3</c:v>
                </c:pt>
                <c:pt idx="399">
                  <c:v>54.73</c:v>
                </c:pt>
                <c:pt idx="400">
                  <c:v>54.29</c:v>
                </c:pt>
                <c:pt idx="401">
                  <c:v>53.29</c:v>
                </c:pt>
                <c:pt idx="402">
                  <c:v>49.49</c:v>
                </c:pt>
                <c:pt idx="403">
                  <c:v>49.08</c:v>
                </c:pt>
                <c:pt idx="404">
                  <c:v>49.04</c:v>
                </c:pt>
                <c:pt idx="405">
                  <c:v>47.8</c:v>
                </c:pt>
                <c:pt idx="406">
                  <c:v>47.54</c:v>
                </c:pt>
                <c:pt idx="407">
                  <c:v>48.3</c:v>
                </c:pt>
                <c:pt idx="408">
                  <c:v>47.33</c:v>
                </c:pt>
                <c:pt idx="409">
                  <c:v>48.29</c:v>
                </c:pt>
                <c:pt idx="410">
                  <c:v>48.01</c:v>
                </c:pt>
                <c:pt idx="411">
                  <c:v>47.79</c:v>
                </c:pt>
                <c:pt idx="412">
                  <c:v>47.77</c:v>
                </c:pt>
                <c:pt idx="413">
                  <c:v>47</c:v>
                </c:pt>
                <c:pt idx="414">
                  <c:v>45.75</c:v>
                </c:pt>
                <c:pt idx="415">
                  <c:v>45.63</c:v>
                </c:pt>
                <c:pt idx="416">
                  <c:v>43.84</c:v>
                </c:pt>
                <c:pt idx="417">
                  <c:v>41.59</c:v>
                </c:pt>
                <c:pt idx="418">
                  <c:v>41.86</c:v>
                </c:pt>
                <c:pt idx="419">
                  <c:v>41.76</c:v>
                </c:pt>
                <c:pt idx="420">
                  <c:v>44.46</c:v>
                </c:pt>
                <c:pt idx="421">
                  <c:v>47.97</c:v>
                </c:pt>
                <c:pt idx="422">
                  <c:v>48.8</c:v>
                </c:pt>
                <c:pt idx="423">
                  <c:v>47.67</c:v>
                </c:pt>
                <c:pt idx="424">
                  <c:v>50.41</c:v>
                </c:pt>
                <c:pt idx="425">
                  <c:v>48.59</c:v>
                </c:pt>
                <c:pt idx="426">
                  <c:v>46.42</c:v>
                </c:pt>
                <c:pt idx="427">
                  <c:v>48.88</c:v>
                </c:pt>
                <c:pt idx="428">
                  <c:v>48.04</c:v>
                </c:pt>
                <c:pt idx="429">
                  <c:v>47.77</c:v>
                </c:pt>
                <c:pt idx="430">
                  <c:v>46.87</c:v>
                </c:pt>
                <c:pt idx="431">
                  <c:v>45.87</c:v>
                </c:pt>
                <c:pt idx="432">
                  <c:v>45.91</c:v>
                </c:pt>
                <c:pt idx="433">
                  <c:v>49.35</c:v>
                </c:pt>
                <c:pt idx="434">
                  <c:v>48.27</c:v>
                </c:pt>
                <c:pt idx="435">
                  <c:v>47.28</c:v>
                </c:pt>
                <c:pt idx="436">
                  <c:v>47.64</c:v>
                </c:pt>
                <c:pt idx="437">
                  <c:v>46.69</c:v>
                </c:pt>
                <c:pt idx="438">
                  <c:v>48</c:v>
                </c:pt>
                <c:pt idx="439">
                  <c:v>47.06</c:v>
                </c:pt>
                <c:pt idx="440">
                  <c:v>47.28</c:v>
                </c:pt>
                <c:pt idx="441">
                  <c:v>46.04</c:v>
                </c:pt>
                <c:pt idx="442">
                  <c:v>47.58</c:v>
                </c:pt>
                <c:pt idx="443">
                  <c:v>47.29</c:v>
                </c:pt>
                <c:pt idx="444">
                  <c:v>47.48</c:v>
                </c:pt>
                <c:pt idx="445">
                  <c:v>46.55</c:v>
                </c:pt>
                <c:pt idx="446">
                  <c:v>49.45</c:v>
                </c:pt>
                <c:pt idx="447">
                  <c:v>51.34</c:v>
                </c:pt>
                <c:pt idx="448">
                  <c:v>51.66</c:v>
                </c:pt>
                <c:pt idx="449">
                  <c:v>52.13</c:v>
                </c:pt>
                <c:pt idx="450">
                  <c:v>52.08</c:v>
                </c:pt>
                <c:pt idx="451">
                  <c:v>50.95</c:v>
                </c:pt>
                <c:pt idx="452">
                  <c:v>48.94</c:v>
                </c:pt>
                <c:pt idx="453">
                  <c:v>48.25</c:v>
                </c:pt>
                <c:pt idx="454">
                  <c:v>47.87</c:v>
                </c:pt>
                <c:pt idx="455">
                  <c:v>48.96</c:v>
                </c:pt>
                <c:pt idx="456">
                  <c:v>47.51</c:v>
                </c:pt>
                <c:pt idx="457">
                  <c:v>46.93</c:v>
                </c:pt>
                <c:pt idx="458">
                  <c:v>46.72</c:v>
                </c:pt>
                <c:pt idx="459">
                  <c:v>46.59</c:v>
                </c:pt>
                <c:pt idx="460">
                  <c:v>46.3</c:v>
                </c:pt>
                <c:pt idx="461">
                  <c:v>46.57</c:v>
                </c:pt>
                <c:pt idx="462">
                  <c:v>45.54</c:v>
                </c:pt>
                <c:pt idx="463">
                  <c:v>47.6</c:v>
                </c:pt>
                <c:pt idx="464">
                  <c:v>48.04</c:v>
                </c:pt>
                <c:pt idx="465">
                  <c:v>48</c:v>
                </c:pt>
                <c:pt idx="466">
                  <c:v>47.91</c:v>
                </c:pt>
                <c:pt idx="467">
                  <c:v>48</c:v>
                </c:pt>
                <c:pt idx="468">
                  <c:v>46.96</c:v>
                </c:pt>
                <c:pt idx="469">
                  <c:v>47.19</c:v>
                </c:pt>
                <c:pt idx="470">
                  <c:v>46.09</c:v>
                </c:pt>
                <c:pt idx="471">
                  <c:v>45.38</c:v>
                </c:pt>
                <c:pt idx="472">
                  <c:v>46.44</c:v>
                </c:pt>
                <c:pt idx="473">
                  <c:v>44.98</c:v>
                </c:pt>
                <c:pt idx="474">
                  <c:v>44.98</c:v>
                </c:pt>
                <c:pt idx="475">
                  <c:v>41.98</c:v>
                </c:pt>
                <c:pt idx="476">
                  <c:v>40.28</c:v>
                </c:pt>
                <c:pt idx="477">
                  <c:v>41.28</c:v>
                </c:pt>
                <c:pt idx="478">
                  <c:v>41.45</c:v>
                </c:pt>
                <c:pt idx="479">
                  <c:v>42.22</c:v>
                </c:pt>
                <c:pt idx="480">
                  <c:v>42.49</c:v>
                </c:pt>
                <c:pt idx="481">
                  <c:v>43.7</c:v>
                </c:pt>
                <c:pt idx="482">
                  <c:v>44.38</c:v>
                </c:pt>
                <c:pt idx="483">
                  <c:v>43.56</c:v>
                </c:pt>
                <c:pt idx="484">
                  <c:v>43.55</c:v>
                </c:pt>
                <c:pt idx="485">
                  <c:v>43.07</c:v>
                </c:pt>
                <c:pt idx="486">
                  <c:v>43.73</c:v>
                </c:pt>
                <c:pt idx="487">
                  <c:v>42.97</c:v>
                </c:pt>
                <c:pt idx="488">
                  <c:v>41.92</c:v>
                </c:pt>
                <c:pt idx="489">
                  <c:v>42</c:v>
                </c:pt>
                <c:pt idx="490">
                  <c:v>41.44</c:v>
                </c:pt>
                <c:pt idx="491">
                  <c:v>39.69</c:v>
                </c:pt>
                <c:pt idx="492">
                  <c:v>39.44</c:v>
                </c:pt>
                <c:pt idx="493">
                  <c:v>39.04</c:v>
                </c:pt>
                <c:pt idx="494">
                  <c:v>38.65</c:v>
                </c:pt>
                <c:pt idx="495">
                  <c:v>36.99</c:v>
                </c:pt>
                <c:pt idx="496">
                  <c:v>36.51</c:v>
                </c:pt>
                <c:pt idx="497">
                  <c:v>37.659999999999997</c:v>
                </c:pt>
                <c:pt idx="498">
                  <c:v>36.96</c:v>
                </c:pt>
                <c:pt idx="499">
                  <c:v>36.29</c:v>
                </c:pt>
                <c:pt idx="500">
                  <c:v>36.76</c:v>
                </c:pt>
                <c:pt idx="501">
                  <c:v>35.340000000000003</c:v>
                </c:pt>
                <c:pt idx="502">
                  <c:v>35.26</c:v>
                </c:pt>
                <c:pt idx="503">
                  <c:v>35.79</c:v>
                </c:pt>
                <c:pt idx="504">
                  <c:v>37.22</c:v>
                </c:pt>
                <c:pt idx="505">
                  <c:v>37.08</c:v>
                </c:pt>
                <c:pt idx="506">
                  <c:v>36.85</c:v>
                </c:pt>
                <c:pt idx="507">
                  <c:v>35.65</c:v>
                </c:pt>
                <c:pt idx="508">
                  <c:v>36.61</c:v>
                </c:pt>
                <c:pt idx="509">
                  <c:v>36.28</c:v>
                </c:pt>
                <c:pt idx="510">
                  <c:v>35.56</c:v>
                </c:pt>
                <c:pt idx="511">
                  <c:v>33.89</c:v>
                </c:pt>
                <c:pt idx="512">
                  <c:v>33.57</c:v>
                </c:pt>
                <c:pt idx="513">
                  <c:v>31.67</c:v>
                </c:pt>
                <c:pt idx="514">
                  <c:v>30.14</c:v>
                </c:pt>
                <c:pt idx="515">
                  <c:v>29.14</c:v>
                </c:pt>
                <c:pt idx="516">
                  <c:v>28.58</c:v>
                </c:pt>
                <c:pt idx="517">
                  <c:v>28.84</c:v>
                </c:pt>
                <c:pt idx="518">
                  <c:v>28.8</c:v>
                </c:pt>
                <c:pt idx="519">
                  <c:v>27.36</c:v>
                </c:pt>
                <c:pt idx="520">
                  <c:v>27.36</c:v>
                </c:pt>
                <c:pt idx="521">
                  <c:v>26.01</c:v>
                </c:pt>
                <c:pt idx="522">
                  <c:v>27.59</c:v>
                </c:pt>
                <c:pt idx="523">
                  <c:v>30.46</c:v>
                </c:pt>
                <c:pt idx="524">
                  <c:v>29.82</c:v>
                </c:pt>
                <c:pt idx="525">
                  <c:v>30.94</c:v>
                </c:pt>
                <c:pt idx="526">
                  <c:v>31.83</c:v>
                </c:pt>
                <c:pt idx="527">
                  <c:v>33.01</c:v>
                </c:pt>
                <c:pt idx="528">
                  <c:v>33.14</c:v>
                </c:pt>
                <c:pt idx="529">
                  <c:v>32.450000000000003</c:v>
                </c:pt>
                <c:pt idx="530">
                  <c:v>30.98</c:v>
                </c:pt>
                <c:pt idx="531">
                  <c:v>32.380000000000003</c:v>
                </c:pt>
                <c:pt idx="532">
                  <c:v>32.76</c:v>
                </c:pt>
                <c:pt idx="533">
                  <c:v>32.35</c:v>
                </c:pt>
                <c:pt idx="534">
                  <c:v>31.64</c:v>
                </c:pt>
                <c:pt idx="535">
                  <c:v>30.15</c:v>
                </c:pt>
                <c:pt idx="536">
                  <c:v>29.64</c:v>
                </c:pt>
                <c:pt idx="537">
                  <c:v>28.82</c:v>
                </c:pt>
                <c:pt idx="538">
                  <c:v>31.8</c:v>
                </c:pt>
                <c:pt idx="539">
                  <c:v>31.09</c:v>
                </c:pt>
                <c:pt idx="540">
                  <c:v>33.21</c:v>
                </c:pt>
                <c:pt idx="541">
                  <c:v>33.200000000000003</c:v>
                </c:pt>
                <c:pt idx="542">
                  <c:v>31.66</c:v>
                </c:pt>
                <c:pt idx="543">
                  <c:v>33.590000000000003</c:v>
                </c:pt>
                <c:pt idx="544">
                  <c:v>31.9</c:v>
                </c:pt>
                <c:pt idx="545">
                  <c:v>31.5</c:v>
                </c:pt>
                <c:pt idx="546">
                  <c:v>32.83</c:v>
                </c:pt>
                <c:pt idx="547">
                  <c:v>35.76</c:v>
                </c:pt>
                <c:pt idx="548">
                  <c:v>35.92</c:v>
                </c:pt>
                <c:pt idx="549">
                  <c:v>35.729999999999997</c:v>
                </c:pt>
                <c:pt idx="550">
                  <c:v>36.380000000000003</c:v>
                </c:pt>
                <c:pt idx="551">
                  <c:v>35.75</c:v>
                </c:pt>
                <c:pt idx="552">
                  <c:v>37.61</c:v>
                </c:pt>
                <c:pt idx="553">
                  <c:v>39.020000000000003</c:v>
                </c:pt>
                <c:pt idx="554">
                  <c:v>39.159999999999997</c:v>
                </c:pt>
                <c:pt idx="555">
                  <c:v>40.26</c:v>
                </c:pt>
                <c:pt idx="556">
                  <c:v>38.630000000000003</c:v>
                </c:pt>
                <c:pt idx="557">
                  <c:v>39.409999999999997</c:v>
                </c:pt>
                <c:pt idx="558">
                  <c:v>38.06</c:v>
                </c:pt>
                <c:pt idx="559">
                  <c:v>37.49</c:v>
                </c:pt>
                <c:pt idx="560">
                  <c:v>38.380000000000003</c:v>
                </c:pt>
                <c:pt idx="561">
                  <c:v>39.29</c:v>
                </c:pt>
                <c:pt idx="562">
                  <c:v>39.26</c:v>
                </c:pt>
                <c:pt idx="563">
                  <c:v>39.909999999999997</c:v>
                </c:pt>
                <c:pt idx="564">
                  <c:v>40.54</c:v>
                </c:pt>
                <c:pt idx="565">
                  <c:v>38.840000000000003</c:v>
                </c:pt>
                <c:pt idx="566">
                  <c:v>38.33</c:v>
                </c:pt>
                <c:pt idx="567">
                  <c:v>38.33</c:v>
                </c:pt>
                <c:pt idx="568">
                  <c:v>36.75</c:v>
                </c:pt>
                <c:pt idx="569">
                  <c:v>36.75</c:v>
                </c:pt>
                <c:pt idx="570">
                  <c:v>36.75</c:v>
                </c:pt>
                <c:pt idx="571">
                  <c:v>36.42</c:v>
                </c:pt>
                <c:pt idx="572">
                  <c:v>36.049999999999997</c:v>
                </c:pt>
                <c:pt idx="573">
                  <c:v>35.880000000000003</c:v>
                </c:pt>
                <c:pt idx="574">
                  <c:v>37.770000000000003</c:v>
                </c:pt>
                <c:pt idx="575">
                  <c:v>37.15</c:v>
                </c:pt>
                <c:pt idx="576">
                  <c:v>40.71</c:v>
                </c:pt>
                <c:pt idx="577">
                  <c:v>41.58</c:v>
                </c:pt>
                <c:pt idx="578">
                  <c:v>43.02</c:v>
                </c:pt>
                <c:pt idx="579">
                  <c:v>42.81</c:v>
                </c:pt>
                <c:pt idx="580">
                  <c:v>43.02</c:v>
                </c:pt>
                <c:pt idx="581">
                  <c:v>41.32</c:v>
                </c:pt>
                <c:pt idx="582">
                  <c:v>41.64</c:v>
                </c:pt>
                <c:pt idx="583">
                  <c:v>43.02</c:v>
                </c:pt>
                <c:pt idx="584">
                  <c:v>43.09</c:v>
                </c:pt>
                <c:pt idx="585">
                  <c:v>43.48</c:v>
                </c:pt>
                <c:pt idx="586">
                  <c:v>43.97</c:v>
                </c:pt>
                <c:pt idx="587">
                  <c:v>42.97</c:v>
                </c:pt>
                <c:pt idx="588">
                  <c:v>43.94</c:v>
                </c:pt>
                <c:pt idx="589">
                  <c:v>44.17</c:v>
                </c:pt>
                <c:pt idx="590">
                  <c:v>45.6</c:v>
                </c:pt>
                <c:pt idx="591">
                  <c:v>45.64</c:v>
                </c:pt>
                <c:pt idx="592">
                  <c:v>45.82</c:v>
                </c:pt>
                <c:pt idx="593">
                  <c:v>43.09</c:v>
                </c:pt>
                <c:pt idx="594">
                  <c:v>43.08</c:v>
                </c:pt>
                <c:pt idx="595">
                  <c:v>44.39</c:v>
                </c:pt>
                <c:pt idx="596">
                  <c:v>44.6</c:v>
                </c:pt>
                <c:pt idx="597">
                  <c:v>42.43</c:v>
                </c:pt>
                <c:pt idx="598">
                  <c:v>44.01</c:v>
                </c:pt>
                <c:pt idx="599">
                  <c:v>46.08</c:v>
                </c:pt>
                <c:pt idx="600">
                  <c:v>46.43</c:v>
                </c:pt>
                <c:pt idx="601">
                  <c:v>47.05</c:v>
                </c:pt>
                <c:pt idx="602">
                  <c:v>48.49</c:v>
                </c:pt>
                <c:pt idx="603">
                  <c:v>48.71</c:v>
                </c:pt>
                <c:pt idx="604">
                  <c:v>48.93</c:v>
                </c:pt>
                <c:pt idx="605">
                  <c:v>47.01</c:v>
                </c:pt>
                <c:pt idx="606">
                  <c:v>48.54</c:v>
                </c:pt>
                <c:pt idx="607">
                  <c:v>47.77</c:v>
                </c:pt>
                <c:pt idx="608">
                  <c:v>48.42</c:v>
                </c:pt>
                <c:pt idx="609">
                  <c:v>48.87</c:v>
                </c:pt>
                <c:pt idx="610">
                  <c:v>49.52</c:v>
                </c:pt>
                <c:pt idx="611">
                  <c:v>49.09</c:v>
                </c:pt>
                <c:pt idx="612">
                  <c:v>49.26</c:v>
                </c:pt>
                <c:pt idx="613">
                  <c:v>48.81</c:v>
                </c:pt>
                <c:pt idx="614">
                  <c:v>49.05</c:v>
                </c:pt>
                <c:pt idx="615">
                  <c:v>48.5</c:v>
                </c:pt>
                <c:pt idx="616">
                  <c:v>48.94</c:v>
                </c:pt>
                <c:pt idx="617">
                  <c:v>49.76</c:v>
                </c:pt>
                <c:pt idx="618">
                  <c:v>50.73</c:v>
                </c:pt>
                <c:pt idx="619">
                  <c:v>50.59</c:v>
                </c:pt>
                <c:pt idx="620">
                  <c:v>49.7</c:v>
                </c:pt>
                <c:pt idx="621">
                  <c:v>49.36</c:v>
                </c:pt>
                <c:pt idx="622">
                  <c:v>47.88</c:v>
                </c:pt>
                <c:pt idx="623">
                  <c:v>47.47</c:v>
                </c:pt>
                <c:pt idx="624">
                  <c:v>45.66</c:v>
                </c:pt>
                <c:pt idx="625">
                  <c:v>46.57</c:v>
                </c:pt>
                <c:pt idx="626">
                  <c:v>48.68</c:v>
                </c:pt>
                <c:pt idx="627">
                  <c:v>48.18</c:v>
                </c:pt>
                <c:pt idx="628">
                  <c:v>48.43</c:v>
                </c:pt>
                <c:pt idx="629">
                  <c:v>48.63</c:v>
                </c:pt>
                <c:pt idx="630">
                  <c:v>46.69</c:v>
                </c:pt>
                <c:pt idx="631">
                  <c:v>45.07</c:v>
                </c:pt>
                <c:pt idx="632">
                  <c:v>46.29</c:v>
                </c:pt>
                <c:pt idx="633">
                  <c:v>48.4</c:v>
                </c:pt>
                <c:pt idx="634">
                  <c:v>48.05</c:v>
                </c:pt>
                <c:pt idx="635">
                  <c:v>47.65</c:v>
                </c:pt>
                <c:pt idx="636">
                  <c:v>48.02</c:v>
                </c:pt>
                <c:pt idx="637">
                  <c:v>45.64</c:v>
                </c:pt>
                <c:pt idx="638">
                  <c:v>45.7</c:v>
                </c:pt>
                <c:pt idx="639">
                  <c:v>45.93</c:v>
                </c:pt>
                <c:pt idx="640">
                  <c:v>44.53</c:v>
                </c:pt>
                <c:pt idx="641">
                  <c:v>44.04</c:v>
                </c:pt>
                <c:pt idx="642">
                  <c:v>46.72</c:v>
                </c:pt>
                <c:pt idx="643">
                  <c:v>44.67</c:v>
                </c:pt>
                <c:pt idx="644">
                  <c:v>46.01</c:v>
                </c:pt>
                <c:pt idx="645">
                  <c:v>46.25</c:v>
                </c:pt>
                <c:pt idx="646">
                  <c:v>45.35</c:v>
                </c:pt>
                <c:pt idx="647">
                  <c:v>45.7</c:v>
                </c:pt>
                <c:pt idx="648">
                  <c:v>45.82</c:v>
                </c:pt>
                <c:pt idx="649">
                  <c:v>44.99</c:v>
                </c:pt>
                <c:pt idx="650">
                  <c:v>44.24</c:v>
                </c:pt>
                <c:pt idx="651">
                  <c:v>43.76</c:v>
                </c:pt>
                <c:pt idx="652">
                  <c:v>43.56</c:v>
                </c:pt>
                <c:pt idx="653">
                  <c:v>42.78</c:v>
                </c:pt>
                <c:pt idx="654">
                  <c:v>41.87</c:v>
                </c:pt>
                <c:pt idx="655">
                  <c:v>40.76</c:v>
                </c:pt>
                <c:pt idx="656">
                  <c:v>40.17</c:v>
                </c:pt>
                <c:pt idx="657">
                  <c:v>40</c:v>
                </c:pt>
                <c:pt idx="658">
                  <c:v>40.450000000000003</c:v>
                </c:pt>
                <c:pt idx="659">
                  <c:v>41.33</c:v>
                </c:pt>
                <c:pt idx="660">
                  <c:v>42.47</c:v>
                </c:pt>
                <c:pt idx="661">
                  <c:v>43.24</c:v>
                </c:pt>
                <c:pt idx="662">
                  <c:v>43.37</c:v>
                </c:pt>
                <c:pt idx="663">
                  <c:v>42.19</c:v>
                </c:pt>
                <c:pt idx="664">
                  <c:v>44.23</c:v>
                </c:pt>
                <c:pt idx="665">
                  <c:v>45.12</c:v>
                </c:pt>
                <c:pt idx="666">
                  <c:v>47.31</c:v>
                </c:pt>
                <c:pt idx="667">
                  <c:v>48.27</c:v>
                </c:pt>
                <c:pt idx="668">
                  <c:v>48.58</c:v>
                </c:pt>
                <c:pt idx="669">
                  <c:v>49.46</c:v>
                </c:pt>
                <c:pt idx="670">
                  <c:v>49.39</c:v>
                </c:pt>
                <c:pt idx="671">
                  <c:v>48.1</c:v>
                </c:pt>
                <c:pt idx="672">
                  <c:v>48.7</c:v>
                </c:pt>
                <c:pt idx="673">
                  <c:v>47.56</c:v>
                </c:pt>
                <c:pt idx="674">
                  <c:v>49.25</c:v>
                </c:pt>
                <c:pt idx="675">
                  <c:v>49.66</c:v>
                </c:pt>
                <c:pt idx="676">
                  <c:v>49.66</c:v>
                </c:pt>
                <c:pt idx="677">
                  <c:v>47.94</c:v>
                </c:pt>
                <c:pt idx="678">
                  <c:v>47.94</c:v>
                </c:pt>
                <c:pt idx="679">
                  <c:v>45.05</c:v>
                </c:pt>
                <c:pt idx="680">
                  <c:v>45.96</c:v>
                </c:pt>
                <c:pt idx="681">
                  <c:v>46.72</c:v>
                </c:pt>
                <c:pt idx="682">
                  <c:v>46.21</c:v>
                </c:pt>
                <c:pt idx="683">
                  <c:v>47</c:v>
                </c:pt>
                <c:pt idx="684">
                  <c:v>49.23</c:v>
                </c:pt>
                <c:pt idx="685">
                  <c:v>48.37</c:v>
                </c:pt>
                <c:pt idx="686">
                  <c:v>47.82</c:v>
                </c:pt>
                <c:pt idx="687">
                  <c:v>46.48</c:v>
                </c:pt>
                <c:pt idx="688">
                  <c:v>45.65</c:v>
                </c:pt>
                <c:pt idx="689">
                  <c:v>45.83</c:v>
                </c:pt>
                <c:pt idx="690">
                  <c:v>45.26</c:v>
                </c:pt>
                <c:pt idx="691">
                  <c:v>46.04</c:v>
                </c:pt>
                <c:pt idx="692">
                  <c:v>45.24</c:v>
                </c:pt>
                <c:pt idx="693">
                  <c:v>45.99</c:v>
                </c:pt>
                <c:pt idx="694">
                  <c:v>47.21</c:v>
                </c:pt>
                <c:pt idx="695">
                  <c:v>46.71</c:v>
                </c:pt>
                <c:pt idx="696">
                  <c:v>46.61</c:v>
                </c:pt>
                <c:pt idx="697">
                  <c:v>44.95</c:v>
                </c:pt>
                <c:pt idx="698">
                  <c:v>45.49</c:v>
                </c:pt>
                <c:pt idx="699">
                  <c:v>48.43</c:v>
                </c:pt>
                <c:pt idx="700">
                  <c:v>48.24</c:v>
                </c:pt>
                <c:pt idx="701">
                  <c:v>48.61</c:v>
                </c:pt>
                <c:pt idx="702">
                  <c:v>48.81</c:v>
                </c:pt>
                <c:pt idx="703">
                  <c:v>49.57</c:v>
                </c:pt>
                <c:pt idx="704">
                  <c:v>50.14</c:v>
                </c:pt>
                <c:pt idx="705">
                  <c:v>50.49</c:v>
                </c:pt>
                <c:pt idx="706">
                  <c:v>51.54</c:v>
                </c:pt>
                <c:pt idx="707">
                  <c:v>50.48</c:v>
                </c:pt>
                <c:pt idx="708">
                  <c:v>49.53</c:v>
                </c:pt>
                <c:pt idx="709">
                  <c:v>49.29</c:v>
                </c:pt>
                <c:pt idx="710">
                  <c:v>48.87</c:v>
                </c:pt>
                <c:pt idx="711">
                  <c:v>49.31</c:v>
                </c:pt>
                <c:pt idx="712">
                  <c:v>49.81</c:v>
                </c:pt>
                <c:pt idx="713">
                  <c:v>51.85</c:v>
                </c:pt>
                <c:pt idx="714">
                  <c:v>50.42</c:v>
                </c:pt>
                <c:pt idx="715">
                  <c:v>50.28</c:v>
                </c:pt>
                <c:pt idx="716">
                  <c:v>49.8</c:v>
                </c:pt>
                <c:pt idx="717">
                  <c:v>49.08</c:v>
                </c:pt>
                <c:pt idx="718">
                  <c:v>48.98</c:v>
                </c:pt>
                <c:pt idx="719">
                  <c:v>49.13</c:v>
                </c:pt>
                <c:pt idx="720">
                  <c:v>47.78</c:v>
                </c:pt>
                <c:pt idx="721">
                  <c:v>46.2</c:v>
                </c:pt>
                <c:pt idx="722">
                  <c:v>45.77</c:v>
                </c:pt>
                <c:pt idx="723">
                  <c:v>44.26</c:v>
                </c:pt>
                <c:pt idx="724">
                  <c:v>43.84</c:v>
                </c:pt>
                <c:pt idx="725">
                  <c:v>43.06</c:v>
                </c:pt>
                <c:pt idx="726">
                  <c:v>42.83</c:v>
                </c:pt>
                <c:pt idx="727">
                  <c:v>43.47</c:v>
                </c:pt>
                <c:pt idx="728">
                  <c:v>43.88</c:v>
                </c:pt>
                <c:pt idx="729">
                  <c:v>43.67</c:v>
                </c:pt>
                <c:pt idx="730">
                  <c:v>41.61</c:v>
                </c:pt>
                <c:pt idx="731">
                  <c:v>41.83</c:v>
                </c:pt>
                <c:pt idx="732">
                  <c:v>44.15</c:v>
                </c:pt>
                <c:pt idx="733">
                  <c:v>45.07</c:v>
                </c:pt>
                <c:pt idx="734">
                  <c:v>44.57</c:v>
                </c:pt>
                <c:pt idx="735">
                  <c:v>44.41</c:v>
                </c:pt>
                <c:pt idx="736">
                  <c:v>45.96</c:v>
                </c:pt>
                <c:pt idx="737">
                  <c:v>46.1</c:v>
                </c:pt>
                <c:pt idx="738">
                  <c:v>46.54</c:v>
                </c:pt>
                <c:pt idx="739">
                  <c:v>47.54</c:v>
                </c:pt>
                <c:pt idx="740">
                  <c:v>46.32</c:v>
                </c:pt>
                <c:pt idx="741">
                  <c:v>46.64</c:v>
                </c:pt>
                <c:pt idx="742">
                  <c:v>44.68</c:v>
                </c:pt>
                <c:pt idx="743">
                  <c:v>47.95</c:v>
                </c:pt>
                <c:pt idx="744">
                  <c:v>52.28</c:v>
                </c:pt>
                <c:pt idx="745">
                  <c:v>52.35</c:v>
                </c:pt>
                <c:pt idx="746">
                  <c:v>53.3</c:v>
                </c:pt>
                <c:pt idx="747">
                  <c:v>52.31</c:v>
                </c:pt>
                <c:pt idx="748">
                  <c:v>51.9</c:v>
                </c:pt>
                <c:pt idx="749">
                  <c:v>51.6</c:v>
                </c:pt>
                <c:pt idx="750">
                  <c:v>52.19</c:v>
                </c:pt>
                <c:pt idx="751">
                  <c:v>53.99</c:v>
                </c:pt>
                <c:pt idx="752">
                  <c:v>53.28</c:v>
                </c:pt>
                <c:pt idx="753">
                  <c:v>53.15</c:v>
                </c:pt>
                <c:pt idx="754">
                  <c:v>51.72</c:v>
                </c:pt>
                <c:pt idx="755">
                  <c:v>54.15</c:v>
                </c:pt>
                <c:pt idx="756">
                  <c:v>53.53</c:v>
                </c:pt>
                <c:pt idx="757">
                  <c:v>54.56</c:v>
                </c:pt>
                <c:pt idx="758">
                  <c:v>53.01</c:v>
                </c:pt>
                <c:pt idx="759">
                  <c:v>54.04</c:v>
                </c:pt>
                <c:pt idx="760">
                  <c:v>53.93</c:v>
                </c:pt>
                <c:pt idx="761">
                  <c:v>54.95</c:v>
                </c:pt>
                <c:pt idx="762">
                  <c:v>54.97</c:v>
                </c:pt>
                <c:pt idx="763">
                  <c:v>54.96</c:v>
                </c:pt>
                <c:pt idx="764">
                  <c:v>55.05</c:v>
                </c:pt>
                <c:pt idx="765">
                  <c:v>54.57</c:v>
                </c:pt>
                <c:pt idx="766">
                  <c:v>54.99</c:v>
                </c:pt>
                <c:pt idx="767">
                  <c:v>55.9</c:v>
                </c:pt>
                <c:pt idx="768">
                  <c:v>54.39</c:v>
                </c:pt>
                <c:pt idx="769">
                  <c:v>53.2</c:v>
                </c:pt>
                <c:pt idx="770">
                  <c:v>53.61</c:v>
                </c:pt>
                <c:pt idx="771">
                  <c:v>54.51</c:v>
                </c:pt>
                <c:pt idx="772">
                  <c:v>54.37</c:v>
                </c:pt>
                <c:pt idx="773">
                  <c:v>54.3</c:v>
                </c:pt>
                <c:pt idx="774">
                  <c:v>54.68</c:v>
                </c:pt>
                <c:pt idx="775">
                  <c:v>53.77</c:v>
                </c:pt>
                <c:pt idx="776">
                  <c:v>53.18</c:v>
                </c:pt>
                <c:pt idx="777">
                  <c:v>55.04</c:v>
                </c:pt>
                <c:pt idx="778">
                  <c:v>54.8</c:v>
                </c:pt>
                <c:pt idx="779">
                  <c:v>54.7</c:v>
                </c:pt>
                <c:pt idx="780">
                  <c:v>54.34</c:v>
                </c:pt>
                <c:pt idx="781">
                  <c:v>55.89</c:v>
                </c:pt>
                <c:pt idx="782">
                  <c:v>54.8</c:v>
                </c:pt>
                <c:pt idx="783">
                  <c:v>54.77</c:v>
                </c:pt>
                <c:pt idx="784">
                  <c:v>55.25</c:v>
                </c:pt>
                <c:pt idx="785">
                  <c:v>55.79</c:v>
                </c:pt>
                <c:pt idx="786">
                  <c:v>55.94</c:v>
                </c:pt>
                <c:pt idx="787">
                  <c:v>55.92</c:v>
                </c:pt>
                <c:pt idx="788">
                  <c:v>55.02</c:v>
                </c:pt>
                <c:pt idx="789">
                  <c:v>53.79</c:v>
                </c:pt>
                <c:pt idx="790">
                  <c:v>54.42</c:v>
                </c:pt>
                <c:pt idx="791">
                  <c:v>53.98</c:v>
                </c:pt>
                <c:pt idx="792">
                  <c:v>55.2</c:v>
                </c:pt>
                <c:pt idx="793">
                  <c:v>54.15</c:v>
                </c:pt>
                <c:pt idx="794">
                  <c:v>54.96</c:v>
                </c:pt>
                <c:pt idx="795">
                  <c:v>54.57</c:v>
                </c:pt>
                <c:pt idx="796">
                  <c:v>54.16</c:v>
                </c:pt>
                <c:pt idx="797">
                  <c:v>54.48</c:v>
                </c:pt>
                <c:pt idx="798">
                  <c:v>55.25</c:v>
                </c:pt>
                <c:pt idx="799">
                  <c:v>56.34</c:v>
                </c:pt>
                <c:pt idx="800">
                  <c:v>54.9</c:v>
                </c:pt>
                <c:pt idx="801">
                  <c:v>55.82</c:v>
                </c:pt>
                <c:pt idx="802">
                  <c:v>54.69</c:v>
                </c:pt>
                <c:pt idx="803">
                  <c:v>54.65</c:v>
                </c:pt>
                <c:pt idx="804">
                  <c:v>53.36</c:v>
                </c:pt>
                <c:pt idx="805">
                  <c:v>55.72</c:v>
                </c:pt>
                <c:pt idx="806">
                  <c:v>54.16</c:v>
                </c:pt>
                <c:pt idx="807">
                  <c:v>54.12</c:v>
                </c:pt>
                <c:pt idx="808">
                  <c:v>54.73</c:v>
                </c:pt>
                <c:pt idx="809">
                  <c:v>54.61</c:v>
                </c:pt>
                <c:pt idx="810">
                  <c:v>53.3</c:v>
                </c:pt>
                <c:pt idx="811">
                  <c:v>50.65</c:v>
                </c:pt>
                <c:pt idx="812">
                  <c:v>50.63</c:v>
                </c:pt>
                <c:pt idx="813">
                  <c:v>50.1</c:v>
                </c:pt>
                <c:pt idx="814">
                  <c:v>49.6</c:v>
                </c:pt>
                <c:pt idx="815">
                  <c:v>50.63</c:v>
                </c:pt>
                <c:pt idx="816">
                  <c:v>50.56</c:v>
                </c:pt>
                <c:pt idx="817">
                  <c:v>50.58</c:v>
                </c:pt>
                <c:pt idx="818">
                  <c:v>50.67</c:v>
                </c:pt>
                <c:pt idx="819">
                  <c:v>50.14</c:v>
                </c:pt>
                <c:pt idx="820">
                  <c:v>49.56</c:v>
                </c:pt>
                <c:pt idx="821">
                  <c:v>50.17</c:v>
                </c:pt>
                <c:pt idx="822">
                  <c:v>49.97</c:v>
                </c:pt>
                <c:pt idx="823">
                  <c:v>50.12</c:v>
                </c:pt>
                <c:pt idx="824">
                  <c:v>50.72</c:v>
                </c:pt>
                <c:pt idx="825">
                  <c:v>51.36</c:v>
                </c:pt>
                <c:pt idx="826">
                  <c:v>52.25</c:v>
                </c:pt>
                <c:pt idx="827">
                  <c:v>52.2</c:v>
                </c:pt>
                <c:pt idx="828">
                  <c:v>52.04</c:v>
                </c:pt>
                <c:pt idx="829">
                  <c:v>53.08</c:v>
                </c:pt>
                <c:pt idx="830">
                  <c:v>53.41</c:v>
                </c:pt>
                <c:pt idx="831">
                  <c:v>53.62</c:v>
                </c:pt>
                <c:pt idx="832">
                  <c:v>54.24</c:v>
                </c:pt>
                <c:pt idx="833">
                  <c:v>54.79</c:v>
                </c:pt>
                <c:pt idx="834">
                  <c:v>54.73</c:v>
                </c:pt>
                <c:pt idx="835">
                  <c:v>54.75</c:v>
                </c:pt>
                <c:pt idx="836">
                  <c:v>55.05</c:v>
                </c:pt>
                <c:pt idx="837">
                  <c:v>54.79</c:v>
                </c:pt>
                <c:pt idx="838">
                  <c:v>52.6</c:v>
                </c:pt>
                <c:pt idx="839">
                  <c:v>52.43</c:v>
                </c:pt>
                <c:pt idx="840">
                  <c:v>50.66</c:v>
                </c:pt>
                <c:pt idx="841">
                  <c:v>49.93</c:v>
                </c:pt>
                <c:pt idx="842">
                  <c:v>49.45</c:v>
                </c:pt>
                <c:pt idx="843">
                  <c:v>49.37</c:v>
                </c:pt>
                <c:pt idx="844">
                  <c:v>49.99</c:v>
                </c:pt>
                <c:pt idx="845">
                  <c:v>49.46</c:v>
                </c:pt>
                <c:pt idx="846">
                  <c:v>49.46</c:v>
                </c:pt>
                <c:pt idx="847">
                  <c:v>50.41</c:v>
                </c:pt>
                <c:pt idx="848">
                  <c:v>49.31</c:v>
                </c:pt>
                <c:pt idx="849">
                  <c:v>48.82</c:v>
                </c:pt>
                <c:pt idx="850">
                  <c:v>47.53</c:v>
                </c:pt>
                <c:pt idx="851">
                  <c:v>47.45</c:v>
                </c:pt>
                <c:pt idx="852">
                  <c:v>46.61</c:v>
                </c:pt>
                <c:pt idx="853">
                  <c:v>47.06</c:v>
                </c:pt>
                <c:pt idx="854">
                  <c:v>48.09</c:v>
                </c:pt>
                <c:pt idx="855">
                  <c:v>49.18</c:v>
                </c:pt>
                <c:pt idx="856">
                  <c:v>49.08</c:v>
                </c:pt>
                <c:pt idx="857">
                  <c:v>51.29</c:v>
                </c:pt>
                <c:pt idx="858">
                  <c:v>51.21</c:v>
                </c:pt>
                <c:pt idx="859">
                  <c:v>51.76</c:v>
                </c:pt>
                <c:pt idx="860">
                  <c:v>51.71</c:v>
                </c:pt>
                <c:pt idx="861">
                  <c:v>52.78</c:v>
                </c:pt>
                <c:pt idx="862">
                  <c:v>53.35</c:v>
                </c:pt>
                <c:pt idx="863">
                  <c:v>53.19</c:v>
                </c:pt>
                <c:pt idx="864">
                  <c:v>53.29</c:v>
                </c:pt>
                <c:pt idx="865">
                  <c:v>52.25</c:v>
                </c:pt>
                <c:pt idx="866">
                  <c:v>50.84</c:v>
                </c:pt>
                <c:pt idx="867">
                  <c:v>52.25</c:v>
                </c:pt>
                <c:pt idx="868">
                  <c:v>50.65</c:v>
                </c:pt>
                <c:pt idx="869">
                  <c:v>49.4</c:v>
                </c:pt>
                <c:pt idx="870">
                  <c:v>50.41</c:v>
                </c:pt>
                <c:pt idx="871">
                  <c:v>48.46</c:v>
                </c:pt>
                <c:pt idx="872">
                  <c:v>48.25</c:v>
                </c:pt>
                <c:pt idx="873">
                  <c:v>48.11</c:v>
                </c:pt>
                <c:pt idx="874">
                  <c:v>47.08</c:v>
                </c:pt>
                <c:pt idx="875">
                  <c:v>46.3</c:v>
                </c:pt>
                <c:pt idx="876">
                  <c:v>46.64</c:v>
                </c:pt>
                <c:pt idx="877">
                  <c:v>47.18</c:v>
                </c:pt>
                <c:pt idx="878">
                  <c:v>46.95</c:v>
                </c:pt>
                <c:pt idx="879">
                  <c:v>45.47</c:v>
                </c:pt>
                <c:pt idx="880">
                  <c:v>45.61</c:v>
                </c:pt>
                <c:pt idx="881">
                  <c:v>45.7</c:v>
                </c:pt>
                <c:pt idx="882">
                  <c:v>45.93</c:v>
                </c:pt>
                <c:pt idx="883">
                  <c:v>43.98</c:v>
                </c:pt>
                <c:pt idx="884">
                  <c:v>44.62</c:v>
                </c:pt>
                <c:pt idx="885">
                  <c:v>44.46</c:v>
                </c:pt>
                <c:pt idx="886">
                  <c:v>44.14</c:v>
                </c:pt>
                <c:pt idx="887">
                  <c:v>44.09</c:v>
                </c:pt>
                <c:pt idx="888">
                  <c:v>46.17</c:v>
                </c:pt>
                <c:pt idx="889">
                  <c:v>46.45</c:v>
                </c:pt>
                <c:pt idx="890">
                  <c:v>47.02</c:v>
                </c:pt>
                <c:pt idx="891">
                  <c:v>47.08</c:v>
                </c:pt>
                <c:pt idx="892">
                  <c:v>49.13</c:v>
                </c:pt>
                <c:pt idx="893">
                  <c:v>49.15</c:v>
                </c:pt>
                <c:pt idx="894">
                  <c:v>47.58</c:v>
                </c:pt>
                <c:pt idx="895">
                  <c:v>48.53</c:v>
                </c:pt>
                <c:pt idx="896">
                  <c:v>46.47</c:v>
                </c:pt>
                <c:pt idx="897">
                  <c:v>46.57</c:v>
                </c:pt>
                <c:pt idx="898">
                  <c:v>46.68</c:v>
                </c:pt>
                <c:pt idx="899">
                  <c:v>46.73</c:v>
                </c:pt>
                <c:pt idx="900">
                  <c:v>47.65</c:v>
                </c:pt>
                <c:pt idx="901">
                  <c:v>47.89</c:v>
                </c:pt>
                <c:pt idx="902">
                  <c:v>47.66</c:v>
                </c:pt>
                <c:pt idx="903">
                  <c:v>47.92</c:v>
                </c:pt>
                <c:pt idx="904">
                  <c:v>48.34</c:v>
                </c:pt>
                <c:pt idx="905">
                  <c:v>48.54</c:v>
                </c:pt>
                <c:pt idx="906">
                  <c:v>47.47</c:v>
                </c:pt>
                <c:pt idx="907">
                  <c:v>47.81</c:v>
                </c:pt>
                <c:pt idx="908">
                  <c:v>49.19</c:v>
                </c:pt>
                <c:pt idx="909">
                  <c:v>50.08</c:v>
                </c:pt>
                <c:pt idx="910">
                  <c:v>50.67</c:v>
                </c:pt>
                <c:pt idx="911">
                  <c:v>52</c:v>
                </c:pt>
                <c:pt idx="912">
                  <c:v>51.99</c:v>
                </c:pt>
                <c:pt idx="913">
                  <c:v>50.77</c:v>
                </c:pt>
                <c:pt idx="914">
                  <c:v>52.09</c:v>
                </c:pt>
                <c:pt idx="915">
                  <c:v>52.88</c:v>
                </c:pt>
                <c:pt idx="916">
                  <c:v>52.48</c:v>
                </c:pt>
                <c:pt idx="917">
                  <c:v>51.42</c:v>
                </c:pt>
                <c:pt idx="918">
                  <c:v>52.18</c:v>
                </c:pt>
                <c:pt idx="919">
                  <c:v>52.16</c:v>
                </c:pt>
                <c:pt idx="920">
                  <c:v>52.59</c:v>
                </c:pt>
                <c:pt idx="921">
                  <c:v>51.47</c:v>
                </c:pt>
                <c:pt idx="922">
                  <c:v>51.29</c:v>
                </c:pt>
                <c:pt idx="923">
                  <c:v>49.9</c:v>
                </c:pt>
                <c:pt idx="924">
                  <c:v>50.39</c:v>
                </c:pt>
                <c:pt idx="925">
                  <c:v>50.37</c:v>
                </c:pt>
                <c:pt idx="926">
                  <c:v>50.96</c:v>
                </c:pt>
                <c:pt idx="927">
                  <c:v>51.94</c:v>
                </c:pt>
                <c:pt idx="928">
                  <c:v>52.29</c:v>
                </c:pt>
                <c:pt idx="929">
                  <c:v>52.31</c:v>
                </c:pt>
                <c:pt idx="930">
                  <c:v>51.73</c:v>
                </c:pt>
                <c:pt idx="931">
                  <c:v>51.87</c:v>
                </c:pt>
                <c:pt idx="932">
                  <c:v>51.87</c:v>
                </c:pt>
                <c:pt idx="933">
                  <c:v>51.64</c:v>
                </c:pt>
                <c:pt idx="934">
                  <c:v>51.91</c:v>
                </c:pt>
                <c:pt idx="935">
                  <c:v>52.69</c:v>
                </c:pt>
                <c:pt idx="936">
                  <c:v>53.15</c:v>
                </c:pt>
                <c:pt idx="937">
                  <c:v>52.6</c:v>
                </c:pt>
                <c:pt idx="938">
                  <c:v>53.63</c:v>
                </c:pt>
                <c:pt idx="939">
                  <c:v>54.48</c:v>
                </c:pt>
                <c:pt idx="940">
                  <c:v>54.16</c:v>
                </c:pt>
                <c:pt idx="941">
                  <c:v>54.55</c:v>
                </c:pt>
                <c:pt idx="942">
                  <c:v>54.2</c:v>
                </c:pt>
                <c:pt idx="943">
                  <c:v>55.06</c:v>
                </c:pt>
                <c:pt idx="944">
                  <c:v>55.52</c:v>
                </c:pt>
                <c:pt idx="945">
                  <c:v>56.76</c:v>
                </c:pt>
                <c:pt idx="946">
                  <c:v>56.18</c:v>
                </c:pt>
                <c:pt idx="947">
                  <c:v>55.5</c:v>
                </c:pt>
                <c:pt idx="948">
                  <c:v>56.58</c:v>
                </c:pt>
                <c:pt idx="949">
                  <c:v>57.2</c:v>
                </c:pt>
                <c:pt idx="950">
                  <c:v>57.73</c:v>
                </c:pt>
                <c:pt idx="951">
                  <c:v>58.16</c:v>
                </c:pt>
                <c:pt idx="952">
                  <c:v>59.42</c:v>
                </c:pt>
                <c:pt idx="953">
                  <c:v>59.77</c:v>
                </c:pt>
                <c:pt idx="954">
                  <c:v>58.74</c:v>
                </c:pt>
                <c:pt idx="955">
                  <c:v>58.8</c:v>
                </c:pt>
                <c:pt idx="956">
                  <c:v>57.02</c:v>
                </c:pt>
                <c:pt idx="957">
                  <c:v>55.67</c:v>
                </c:pt>
                <c:pt idx="958">
                  <c:v>56.12</c:v>
                </c:pt>
                <c:pt idx="959">
                  <c:v>56</c:v>
                </c:pt>
                <c:pt idx="960">
                  <c:v>57.09</c:v>
                </c:pt>
                <c:pt idx="961">
                  <c:v>55.5</c:v>
                </c:pt>
                <c:pt idx="962">
                  <c:v>55.29</c:v>
                </c:pt>
                <c:pt idx="963">
                  <c:v>56.62</c:v>
                </c:pt>
                <c:pt idx="964">
                  <c:v>56.13</c:v>
                </c:pt>
                <c:pt idx="965">
                  <c:v>56.13</c:v>
                </c:pt>
                <c:pt idx="966">
                  <c:v>56.86</c:v>
                </c:pt>
                <c:pt idx="967">
                  <c:v>57.49</c:v>
                </c:pt>
                <c:pt idx="968">
                  <c:v>57.63</c:v>
                </c:pt>
                <c:pt idx="969">
                  <c:v>58.05</c:v>
                </c:pt>
                <c:pt idx="970">
                  <c:v>57.82</c:v>
                </c:pt>
                <c:pt idx="971">
                  <c:v>57.89</c:v>
                </c:pt>
                <c:pt idx="972">
                  <c:v>57.69</c:v>
                </c:pt>
                <c:pt idx="973">
                  <c:v>57.84</c:v>
                </c:pt>
                <c:pt idx="974">
                  <c:v>58.45</c:v>
                </c:pt>
                <c:pt idx="975">
                  <c:v>58.75</c:v>
                </c:pt>
                <c:pt idx="976">
                  <c:v>60.15</c:v>
                </c:pt>
                <c:pt idx="977">
                  <c:v>60.65</c:v>
                </c:pt>
                <c:pt idx="978">
                  <c:v>61.35</c:v>
                </c:pt>
                <c:pt idx="979">
                  <c:v>60.98</c:v>
                </c:pt>
                <c:pt idx="980">
                  <c:v>60.79</c:v>
                </c:pt>
                <c:pt idx="981">
                  <c:v>61.42</c:v>
                </c:pt>
                <c:pt idx="982">
                  <c:v>64.27</c:v>
                </c:pt>
                <c:pt idx="983">
                  <c:v>64.36</c:v>
                </c:pt>
                <c:pt idx="984">
                  <c:v>63.96</c:v>
                </c:pt>
                <c:pt idx="985">
                  <c:v>64.489999999999995</c:v>
                </c:pt>
                <c:pt idx="986">
                  <c:v>64.349999999999994</c:v>
                </c:pt>
                <c:pt idx="987">
                  <c:v>62.94</c:v>
                </c:pt>
                <c:pt idx="988">
                  <c:v>60.91</c:v>
                </c:pt>
                <c:pt idx="989">
                  <c:v>61.25</c:v>
                </c:pt>
                <c:pt idx="990">
                  <c:v>61.18</c:v>
                </c:pt>
                <c:pt idx="991">
                  <c:v>61.34</c:v>
                </c:pt>
                <c:pt idx="992">
                  <c:v>61.34</c:v>
                </c:pt>
                <c:pt idx="993">
                  <c:v>62.28</c:v>
                </c:pt>
                <c:pt idx="994">
                  <c:v>62.92</c:v>
                </c:pt>
                <c:pt idx="995">
                  <c:v>63.27</c:v>
                </c:pt>
                <c:pt idx="996">
                  <c:v>63.58</c:v>
                </c:pt>
                <c:pt idx="997">
                  <c:v>63.25</c:v>
                </c:pt>
                <c:pt idx="998">
                  <c:v>63.56</c:v>
                </c:pt>
                <c:pt idx="999">
                  <c:v>63.74</c:v>
                </c:pt>
                <c:pt idx="1000">
                  <c:v>63.53</c:v>
                </c:pt>
                <c:pt idx="1001">
                  <c:v>64.569999999999993</c:v>
                </c:pt>
                <c:pt idx="1002">
                  <c:v>63.45</c:v>
                </c:pt>
                <c:pt idx="1003">
                  <c:v>63.45</c:v>
                </c:pt>
                <c:pt idx="1004">
                  <c:v>62.25</c:v>
                </c:pt>
                <c:pt idx="1005">
                  <c:v>62.37</c:v>
                </c:pt>
                <c:pt idx="1006">
                  <c:v>63.86</c:v>
                </c:pt>
                <c:pt idx="1007">
                  <c:v>65.62</c:v>
                </c:pt>
                <c:pt idx="1008">
                  <c:v>64.959999999999994</c:v>
                </c:pt>
                <c:pt idx="1009">
                  <c:v>63.66</c:v>
                </c:pt>
                <c:pt idx="1010">
                  <c:v>63.72</c:v>
                </c:pt>
                <c:pt idx="1011">
                  <c:v>63.81</c:v>
                </c:pt>
                <c:pt idx="1012">
                  <c:v>64.45</c:v>
                </c:pt>
                <c:pt idx="1013">
                  <c:v>63.69</c:v>
                </c:pt>
                <c:pt idx="1014">
                  <c:v>64.430000000000007</c:v>
                </c:pt>
                <c:pt idx="1015">
                  <c:v>64.64</c:v>
                </c:pt>
                <c:pt idx="1016">
                  <c:v>64.61</c:v>
                </c:pt>
                <c:pt idx="1017">
                  <c:v>66.03</c:v>
                </c:pt>
                <c:pt idx="1018">
                  <c:v>66.8</c:v>
                </c:pt>
                <c:pt idx="1019">
                  <c:v>66.73</c:v>
                </c:pt>
                <c:pt idx="1020">
                  <c:v>66.650000000000006</c:v>
                </c:pt>
                <c:pt idx="1021">
                  <c:v>67.849999999999994</c:v>
                </c:pt>
                <c:pt idx="1022">
                  <c:v>68.73</c:v>
                </c:pt>
                <c:pt idx="1023">
                  <c:v>68.010000000000005</c:v>
                </c:pt>
                <c:pt idx="1024">
                  <c:v>68.48</c:v>
                </c:pt>
                <c:pt idx="1025">
                  <c:v>69.08</c:v>
                </c:pt>
                <c:pt idx="1026">
                  <c:v>69.790000000000006</c:v>
                </c:pt>
                <c:pt idx="1027">
                  <c:v>70.36</c:v>
                </c:pt>
                <c:pt idx="1028">
                  <c:v>69.64</c:v>
                </c:pt>
                <c:pt idx="1029">
                  <c:v>70.31</c:v>
                </c:pt>
                <c:pt idx="1030">
                  <c:v>69.400000000000006</c:v>
                </c:pt>
                <c:pt idx="1031">
                  <c:v>69.19</c:v>
                </c:pt>
                <c:pt idx="1032">
                  <c:v>69.48</c:v>
                </c:pt>
                <c:pt idx="1033">
                  <c:v>68.56</c:v>
                </c:pt>
                <c:pt idx="1034">
                  <c:v>69.319999999999993</c:v>
                </c:pt>
                <c:pt idx="1035">
                  <c:v>69.81</c:v>
                </c:pt>
                <c:pt idx="1036">
                  <c:v>69.91</c:v>
                </c:pt>
                <c:pt idx="1037">
                  <c:v>71.08</c:v>
                </c:pt>
                <c:pt idx="1038">
                  <c:v>70.08</c:v>
                </c:pt>
                <c:pt idx="1039">
                  <c:v>68.41</c:v>
                </c:pt>
                <c:pt idx="1040">
                  <c:v>67.78</c:v>
                </c:pt>
                <c:pt idx="1041">
                  <c:v>67.78</c:v>
                </c:pt>
                <c:pt idx="1042">
                  <c:v>68.599999999999994</c:v>
                </c:pt>
                <c:pt idx="1043">
                  <c:v>67.45</c:v>
                </c:pt>
                <c:pt idx="1044">
                  <c:v>67.69</c:v>
                </c:pt>
                <c:pt idx="1045">
                  <c:v>66.75</c:v>
                </c:pt>
                <c:pt idx="1046">
                  <c:v>65.739999999999995</c:v>
                </c:pt>
                <c:pt idx="1047">
                  <c:v>64.260000000000005</c:v>
                </c:pt>
                <c:pt idx="1048">
                  <c:v>63.04</c:v>
                </c:pt>
                <c:pt idx="1049">
                  <c:v>62.2</c:v>
                </c:pt>
                <c:pt idx="1050">
                  <c:v>61.94</c:v>
                </c:pt>
                <c:pt idx="1051">
                  <c:v>62.29</c:v>
                </c:pt>
                <c:pt idx="1052">
                  <c:v>62.86</c:v>
                </c:pt>
                <c:pt idx="1053">
                  <c:v>64.3</c:v>
                </c:pt>
                <c:pt idx="1054">
                  <c:v>64.95</c:v>
                </c:pt>
                <c:pt idx="1055">
                  <c:v>64.680000000000007</c:v>
                </c:pt>
                <c:pt idx="1056">
                  <c:v>64.81</c:v>
                </c:pt>
                <c:pt idx="1057">
                  <c:v>66.12</c:v>
                </c:pt>
                <c:pt idx="1058">
                  <c:v>67.040000000000006</c:v>
                </c:pt>
                <c:pt idx="1059">
                  <c:v>67.959999999999994</c:v>
                </c:pt>
                <c:pt idx="1060">
                  <c:v>67.59</c:v>
                </c:pt>
                <c:pt idx="1061">
                  <c:v>66.08</c:v>
                </c:pt>
                <c:pt idx="1062">
                  <c:v>64.23</c:v>
                </c:pt>
                <c:pt idx="1063">
                  <c:v>64.260000000000005</c:v>
                </c:pt>
                <c:pt idx="1064">
                  <c:v>65.78</c:v>
                </c:pt>
                <c:pt idx="1065">
                  <c:v>65.67</c:v>
                </c:pt>
                <c:pt idx="1066">
                  <c:v>65.09</c:v>
                </c:pt>
                <c:pt idx="1067">
                  <c:v>63.87</c:v>
                </c:pt>
                <c:pt idx="1068">
                  <c:v>65.19</c:v>
                </c:pt>
                <c:pt idx="1069">
                  <c:v>64.53</c:v>
                </c:pt>
                <c:pt idx="1070">
                  <c:v>64.2</c:v>
                </c:pt>
                <c:pt idx="1071">
                  <c:v>63.61</c:v>
                </c:pt>
                <c:pt idx="1072">
                  <c:v>63.67</c:v>
                </c:pt>
                <c:pt idx="1073">
                  <c:v>64.680000000000007</c:v>
                </c:pt>
                <c:pt idx="1074">
                  <c:v>64.819999999999993</c:v>
                </c:pt>
                <c:pt idx="1075">
                  <c:v>66</c:v>
                </c:pt>
                <c:pt idx="1076">
                  <c:v>68.150000000000006</c:v>
                </c:pt>
                <c:pt idx="1077">
                  <c:v>68.98</c:v>
                </c:pt>
                <c:pt idx="1078">
                  <c:v>69.03</c:v>
                </c:pt>
                <c:pt idx="1079">
                  <c:v>68.81</c:v>
                </c:pt>
                <c:pt idx="1080">
                  <c:v>68.63</c:v>
                </c:pt>
                <c:pt idx="1081">
                  <c:v>68.13</c:v>
                </c:pt>
                <c:pt idx="1082">
                  <c:v>69.02</c:v>
                </c:pt>
                <c:pt idx="1083">
                  <c:v>69.02</c:v>
                </c:pt>
                <c:pt idx="1084">
                  <c:v>66.040000000000006</c:v>
                </c:pt>
                <c:pt idx="1085">
                  <c:v>66.540000000000006</c:v>
                </c:pt>
                <c:pt idx="1086">
                  <c:v>66.510000000000005</c:v>
                </c:pt>
                <c:pt idx="1087">
                  <c:v>68.19</c:v>
                </c:pt>
                <c:pt idx="1088">
                  <c:v>70.67</c:v>
                </c:pt>
                <c:pt idx="1089">
                  <c:v>72.739999999999995</c:v>
                </c:pt>
                <c:pt idx="1090">
                  <c:v>71.44</c:v>
                </c:pt>
                <c:pt idx="1091">
                  <c:v>73.180000000000007</c:v>
                </c:pt>
                <c:pt idx="1092">
                  <c:v>72.05</c:v>
                </c:pt>
                <c:pt idx="1093">
                  <c:v>71.709999999999994</c:v>
                </c:pt>
                <c:pt idx="1094">
                  <c:v>73.73</c:v>
                </c:pt>
                <c:pt idx="1095">
                  <c:v>74.849999999999994</c:v>
                </c:pt>
                <c:pt idx="1096">
                  <c:v>74.62</c:v>
                </c:pt>
                <c:pt idx="1097">
                  <c:v>74.540000000000006</c:v>
                </c:pt>
                <c:pt idx="1098">
                  <c:v>75.86</c:v>
                </c:pt>
                <c:pt idx="1099">
                  <c:v>73.790000000000006</c:v>
                </c:pt>
                <c:pt idx="1100">
                  <c:v>75.39</c:v>
                </c:pt>
                <c:pt idx="1101">
                  <c:v>75.33</c:v>
                </c:pt>
                <c:pt idx="1102">
                  <c:v>75.92</c:v>
                </c:pt>
                <c:pt idx="1103">
                  <c:v>74.849999999999994</c:v>
                </c:pt>
                <c:pt idx="1104">
                  <c:v>73.14</c:v>
                </c:pt>
                <c:pt idx="1105">
                  <c:v>73.45</c:v>
                </c:pt>
                <c:pt idx="1106">
                  <c:v>74.75</c:v>
                </c:pt>
                <c:pt idx="1107">
                  <c:v>74.16</c:v>
                </c:pt>
                <c:pt idx="1108">
                  <c:v>77.599999999999994</c:v>
                </c:pt>
                <c:pt idx="1109">
                  <c:v>77.59</c:v>
                </c:pt>
                <c:pt idx="1110">
                  <c:v>77.37</c:v>
                </c:pt>
                <c:pt idx="1111">
                  <c:v>78.17</c:v>
                </c:pt>
                <c:pt idx="1112">
                  <c:v>78.94</c:v>
                </c:pt>
                <c:pt idx="1113">
                  <c:v>78.19</c:v>
                </c:pt>
                <c:pt idx="1114">
                  <c:v>80.09</c:v>
                </c:pt>
                <c:pt idx="1115">
                  <c:v>78.38</c:v>
                </c:pt>
                <c:pt idx="1116">
                  <c:v>78.34</c:v>
                </c:pt>
                <c:pt idx="1117">
                  <c:v>80.42</c:v>
                </c:pt>
                <c:pt idx="1118">
                  <c:v>78.69</c:v>
                </c:pt>
                <c:pt idx="1119">
                  <c:v>78.900000000000006</c:v>
                </c:pt>
                <c:pt idx="1120">
                  <c:v>76.599999999999994</c:v>
                </c:pt>
                <c:pt idx="1121">
                  <c:v>74.510000000000005</c:v>
                </c:pt>
                <c:pt idx="1122">
                  <c:v>75.89</c:v>
                </c:pt>
                <c:pt idx="1123">
                  <c:v>76.45</c:v>
                </c:pt>
                <c:pt idx="1124">
                  <c:v>74.540000000000006</c:v>
                </c:pt>
                <c:pt idx="1125">
                  <c:v>73.41</c:v>
                </c:pt>
                <c:pt idx="1126">
                  <c:v>72.91</c:v>
                </c:pt>
                <c:pt idx="1127">
                  <c:v>73.23</c:v>
                </c:pt>
                <c:pt idx="1128">
                  <c:v>75.23</c:v>
                </c:pt>
                <c:pt idx="1129">
                  <c:v>75.11</c:v>
                </c:pt>
                <c:pt idx="1130">
                  <c:v>74.58</c:v>
                </c:pt>
                <c:pt idx="1131">
                  <c:v>74.86</c:v>
                </c:pt>
                <c:pt idx="1132">
                  <c:v>75.069999999999993</c:v>
                </c:pt>
                <c:pt idx="1133">
                  <c:v>74.77</c:v>
                </c:pt>
                <c:pt idx="1134">
                  <c:v>72.02</c:v>
                </c:pt>
                <c:pt idx="1135">
                  <c:v>74.87</c:v>
                </c:pt>
                <c:pt idx="1136">
                  <c:v>74.92</c:v>
                </c:pt>
                <c:pt idx="1137">
                  <c:v>74.25</c:v>
                </c:pt>
                <c:pt idx="1138">
                  <c:v>72.87</c:v>
                </c:pt>
                <c:pt idx="1139">
                  <c:v>73.67</c:v>
                </c:pt>
                <c:pt idx="1140">
                  <c:v>72.819999999999993</c:v>
                </c:pt>
                <c:pt idx="1141">
                  <c:v>73.58</c:v>
                </c:pt>
                <c:pt idx="1142">
                  <c:v>76.09</c:v>
                </c:pt>
                <c:pt idx="1143">
                  <c:v>76.260000000000005</c:v>
                </c:pt>
                <c:pt idx="1144">
                  <c:v>77.44</c:v>
                </c:pt>
                <c:pt idx="1145">
                  <c:v>76.709999999999994</c:v>
                </c:pt>
                <c:pt idx="1146">
                  <c:v>75.87</c:v>
                </c:pt>
                <c:pt idx="1147">
                  <c:v>76.989999999999995</c:v>
                </c:pt>
                <c:pt idx="1148">
                  <c:v>77.09</c:v>
                </c:pt>
                <c:pt idx="1149">
                  <c:v>74.98</c:v>
                </c:pt>
                <c:pt idx="1150">
                  <c:v>77.08</c:v>
                </c:pt>
                <c:pt idx="1151">
                  <c:v>77.8</c:v>
                </c:pt>
                <c:pt idx="1152">
                  <c:v>75.349999999999994</c:v>
                </c:pt>
                <c:pt idx="1153">
                  <c:v>72.11</c:v>
                </c:pt>
                <c:pt idx="1154">
                  <c:v>74.11</c:v>
                </c:pt>
                <c:pt idx="1155">
                  <c:v>71.03</c:v>
                </c:pt>
                <c:pt idx="1156">
                  <c:v>70.87</c:v>
                </c:pt>
                <c:pt idx="1157">
                  <c:v>70.52</c:v>
                </c:pt>
                <c:pt idx="1158">
                  <c:v>71.94</c:v>
                </c:pt>
                <c:pt idx="1159">
                  <c:v>71.989999999999995</c:v>
                </c:pt>
                <c:pt idx="1160">
                  <c:v>73.45</c:v>
                </c:pt>
                <c:pt idx="1161">
                  <c:v>73.53</c:v>
                </c:pt>
                <c:pt idx="1162">
                  <c:v>73.67</c:v>
                </c:pt>
                <c:pt idx="1163">
                  <c:v>74.510000000000005</c:v>
                </c:pt>
                <c:pt idx="1164">
                  <c:v>74.84</c:v>
                </c:pt>
                <c:pt idx="1165">
                  <c:v>74.989999999999995</c:v>
                </c:pt>
                <c:pt idx="1166">
                  <c:v>74.16</c:v>
                </c:pt>
                <c:pt idx="1167">
                  <c:v>72.28</c:v>
                </c:pt>
                <c:pt idx="1168">
                  <c:v>72.95</c:v>
                </c:pt>
                <c:pt idx="1169">
                  <c:v>72.48</c:v>
                </c:pt>
                <c:pt idx="1170">
                  <c:v>72.510000000000005</c:v>
                </c:pt>
                <c:pt idx="1171">
                  <c:v>72.31</c:v>
                </c:pt>
                <c:pt idx="1172">
                  <c:v>70.709999999999994</c:v>
                </c:pt>
                <c:pt idx="1173">
                  <c:v>70.55</c:v>
                </c:pt>
                <c:pt idx="1174">
                  <c:v>71</c:v>
                </c:pt>
                <c:pt idx="1175">
                  <c:v>70.62</c:v>
                </c:pt>
                <c:pt idx="1176">
                  <c:v>70.77</c:v>
                </c:pt>
                <c:pt idx="1177">
                  <c:v>68.38</c:v>
                </c:pt>
                <c:pt idx="1178">
                  <c:v>69.209999999999994</c:v>
                </c:pt>
                <c:pt idx="1179">
                  <c:v>70.14</c:v>
                </c:pt>
                <c:pt idx="1180">
                  <c:v>71.11</c:v>
                </c:pt>
                <c:pt idx="1181">
                  <c:v>71.650000000000006</c:v>
                </c:pt>
                <c:pt idx="1182">
                  <c:v>72.959999999999994</c:v>
                </c:pt>
                <c:pt idx="1183">
                  <c:v>73.73</c:v>
                </c:pt>
                <c:pt idx="1184">
                  <c:v>74.41</c:v>
                </c:pt>
                <c:pt idx="1185">
                  <c:v>74.41</c:v>
                </c:pt>
                <c:pt idx="1186">
                  <c:v>75.91</c:v>
                </c:pt>
                <c:pt idx="1187">
                  <c:v>76.069999999999993</c:v>
                </c:pt>
                <c:pt idx="1188">
                  <c:v>77.05</c:v>
                </c:pt>
                <c:pt idx="1189">
                  <c:v>76.94</c:v>
                </c:pt>
                <c:pt idx="1190">
                  <c:v>77.81</c:v>
                </c:pt>
                <c:pt idx="1191">
                  <c:v>77.510000000000005</c:v>
                </c:pt>
                <c:pt idx="1192">
                  <c:v>76.680000000000007</c:v>
                </c:pt>
                <c:pt idx="1193">
                  <c:v>75.67</c:v>
                </c:pt>
                <c:pt idx="1194">
                  <c:v>75.55</c:v>
                </c:pt>
                <c:pt idx="1195">
                  <c:v>76.77</c:v>
                </c:pt>
                <c:pt idx="1196">
                  <c:v>78.22</c:v>
                </c:pt>
                <c:pt idx="1197">
                  <c:v>80.02</c:v>
                </c:pt>
                <c:pt idx="1198">
                  <c:v>77.66</c:v>
                </c:pt>
                <c:pt idx="1199">
                  <c:v>77.87</c:v>
                </c:pt>
                <c:pt idx="1200">
                  <c:v>78.22</c:v>
                </c:pt>
                <c:pt idx="1201">
                  <c:v>79.25</c:v>
                </c:pt>
                <c:pt idx="1202">
                  <c:v>79.430000000000007</c:v>
                </c:pt>
                <c:pt idx="1203">
                  <c:v>79.03</c:v>
                </c:pt>
                <c:pt idx="1204">
                  <c:v>78.900000000000006</c:v>
                </c:pt>
                <c:pt idx="1205">
                  <c:v>80.89</c:v>
                </c:pt>
                <c:pt idx="1206">
                  <c:v>82.21</c:v>
                </c:pt>
                <c:pt idx="1207">
                  <c:v>81.87</c:v>
                </c:pt>
                <c:pt idx="1208">
                  <c:v>81.540000000000006</c:v>
                </c:pt>
                <c:pt idx="1209">
                  <c:v>82.72</c:v>
                </c:pt>
                <c:pt idx="1210">
                  <c:v>84.94</c:v>
                </c:pt>
                <c:pt idx="1211">
                  <c:v>85.63</c:v>
                </c:pt>
                <c:pt idx="1212">
                  <c:v>85.45</c:v>
                </c:pt>
                <c:pt idx="1213">
                  <c:v>86.07</c:v>
                </c:pt>
                <c:pt idx="1214">
                  <c:v>85.12</c:v>
                </c:pt>
                <c:pt idx="1215">
                  <c:v>84.22</c:v>
                </c:pt>
                <c:pt idx="1216">
                  <c:v>85.16</c:v>
                </c:pt>
                <c:pt idx="1217">
                  <c:v>83.82</c:v>
                </c:pt>
                <c:pt idx="1218">
                  <c:v>81.349999999999994</c:v>
                </c:pt>
                <c:pt idx="1219">
                  <c:v>80.709999999999994</c:v>
                </c:pt>
                <c:pt idx="1220">
                  <c:v>80.91</c:v>
                </c:pt>
                <c:pt idx="1221">
                  <c:v>80.53</c:v>
                </c:pt>
                <c:pt idx="1222">
                  <c:v>79.91</c:v>
                </c:pt>
                <c:pt idx="1223">
                  <c:v>80.3</c:v>
                </c:pt>
                <c:pt idx="1224">
                  <c:v>80.38</c:v>
                </c:pt>
                <c:pt idx="1225">
                  <c:v>80.45</c:v>
                </c:pt>
                <c:pt idx="1226">
                  <c:v>78.67</c:v>
                </c:pt>
                <c:pt idx="1227">
                  <c:v>77.34</c:v>
                </c:pt>
                <c:pt idx="1228">
                  <c:v>77.3</c:v>
                </c:pt>
                <c:pt idx="1229">
                  <c:v>77.400000000000006</c:v>
                </c:pt>
                <c:pt idx="1230">
                  <c:v>77.56</c:v>
                </c:pt>
                <c:pt idx="1231">
                  <c:v>75.680000000000007</c:v>
                </c:pt>
                <c:pt idx="1232">
                  <c:v>74.84</c:v>
                </c:pt>
                <c:pt idx="1233">
                  <c:v>71.25</c:v>
                </c:pt>
                <c:pt idx="1234">
                  <c:v>71.11</c:v>
                </c:pt>
                <c:pt idx="1235">
                  <c:v>72.680000000000007</c:v>
                </c:pt>
                <c:pt idx="1236">
                  <c:v>70.64</c:v>
                </c:pt>
                <c:pt idx="1237">
                  <c:v>70.099999999999994</c:v>
                </c:pt>
                <c:pt idx="1238">
                  <c:v>69.290000000000006</c:v>
                </c:pt>
                <c:pt idx="1239">
                  <c:v>69.010000000000005</c:v>
                </c:pt>
                <c:pt idx="1240">
                  <c:v>69.81</c:v>
                </c:pt>
                <c:pt idx="1241">
                  <c:v>65.45</c:v>
                </c:pt>
                <c:pt idx="1242">
                  <c:v>64.88</c:v>
                </c:pt>
                <c:pt idx="1243">
                  <c:v>65.61</c:v>
                </c:pt>
                <c:pt idx="1244">
                  <c:v>65.290000000000006</c:v>
                </c:pt>
                <c:pt idx="1245">
                  <c:v>64.14</c:v>
                </c:pt>
                <c:pt idx="1246">
                  <c:v>61.5</c:v>
                </c:pt>
                <c:pt idx="1247">
                  <c:v>61.65</c:v>
                </c:pt>
                <c:pt idx="1248">
                  <c:v>61.11</c:v>
                </c:pt>
                <c:pt idx="1249">
                  <c:v>57.69</c:v>
                </c:pt>
                <c:pt idx="1250">
                  <c:v>59.7</c:v>
                </c:pt>
                <c:pt idx="1251">
                  <c:v>59.58</c:v>
                </c:pt>
                <c:pt idx="1252">
                  <c:v>57.97</c:v>
                </c:pt>
                <c:pt idx="1253">
                  <c:v>58.29</c:v>
                </c:pt>
                <c:pt idx="1254">
                  <c:v>57.71</c:v>
                </c:pt>
                <c:pt idx="1255">
                  <c:v>60.17</c:v>
                </c:pt>
                <c:pt idx="1256">
                  <c:v>61.22</c:v>
                </c:pt>
                <c:pt idx="1257">
                  <c:v>61.4</c:v>
                </c:pt>
                <c:pt idx="1258">
                  <c:v>57.83</c:v>
                </c:pt>
                <c:pt idx="1259">
                  <c:v>61.71</c:v>
                </c:pt>
                <c:pt idx="1260">
                  <c:v>60.29</c:v>
                </c:pt>
                <c:pt idx="1261">
                  <c:v>59.73</c:v>
                </c:pt>
                <c:pt idx="1262">
                  <c:v>59.94</c:v>
                </c:pt>
                <c:pt idx="1263">
                  <c:v>59.03</c:v>
                </c:pt>
                <c:pt idx="1264">
                  <c:v>58.56</c:v>
                </c:pt>
                <c:pt idx="1265">
                  <c:v>57.59</c:v>
                </c:pt>
                <c:pt idx="1266">
                  <c:v>55.26</c:v>
                </c:pt>
                <c:pt idx="1267">
                  <c:v>55.6</c:v>
                </c:pt>
                <c:pt idx="1268">
                  <c:v>52.84</c:v>
                </c:pt>
                <c:pt idx="1269">
                  <c:v>51.93</c:v>
                </c:pt>
                <c:pt idx="1270">
                  <c:v>51.49</c:v>
                </c:pt>
                <c:pt idx="1271">
                  <c:v>50.57</c:v>
                </c:pt>
                <c:pt idx="1272">
                  <c:v>54.06</c:v>
                </c:pt>
                <c:pt idx="1273">
                  <c:v>53.23</c:v>
                </c:pt>
                <c:pt idx="1274">
                  <c:v>55.64</c:v>
                </c:pt>
                <c:pt idx="1275">
                  <c:v>57.1</c:v>
                </c:pt>
                <c:pt idx="1276">
                  <c:v>56.91</c:v>
                </c:pt>
                <c:pt idx="1277">
                  <c:v>59.46</c:v>
                </c:pt>
                <c:pt idx="1278">
                  <c:v>60.47</c:v>
                </c:pt>
                <c:pt idx="1279">
                  <c:v>59.24</c:v>
                </c:pt>
                <c:pt idx="1280">
                  <c:v>58.8</c:v>
                </c:pt>
                <c:pt idx="1281">
                  <c:v>58.65</c:v>
                </c:pt>
                <c:pt idx="1282">
                  <c:v>59.81</c:v>
                </c:pt>
                <c:pt idx="1283">
                  <c:v>59.85</c:v>
                </c:pt>
                <c:pt idx="1284">
                  <c:v>62.04</c:v>
                </c:pt>
                <c:pt idx="1285">
                  <c:v>60.9</c:v>
                </c:pt>
                <c:pt idx="1286">
                  <c:v>61.05</c:v>
                </c:pt>
                <c:pt idx="1287">
                  <c:v>61.09</c:v>
                </c:pt>
                <c:pt idx="1288">
                  <c:v>61.49</c:v>
                </c:pt>
                <c:pt idx="1289">
                  <c:v>59.71</c:v>
                </c:pt>
                <c:pt idx="1290">
                  <c:v>60.98</c:v>
                </c:pt>
                <c:pt idx="1291">
                  <c:v>61.89</c:v>
                </c:pt>
                <c:pt idx="1292">
                  <c:v>62.46</c:v>
                </c:pt>
                <c:pt idx="1293">
                  <c:v>61.86</c:v>
                </c:pt>
                <c:pt idx="1294">
                  <c:v>62.26</c:v>
                </c:pt>
                <c:pt idx="1295">
                  <c:v>61.67</c:v>
                </c:pt>
                <c:pt idx="1296">
                  <c:v>62.22</c:v>
                </c:pt>
                <c:pt idx="1297">
                  <c:v>61.01</c:v>
                </c:pt>
                <c:pt idx="1298">
                  <c:v>61.37</c:v>
                </c:pt>
                <c:pt idx="1299">
                  <c:v>61.3</c:v>
                </c:pt>
                <c:pt idx="1300">
                  <c:v>62.58</c:v>
                </c:pt>
                <c:pt idx="1301">
                  <c:v>63.27</c:v>
                </c:pt>
                <c:pt idx="1302">
                  <c:v>64</c:v>
                </c:pt>
                <c:pt idx="1303">
                  <c:v>65.650000000000006</c:v>
                </c:pt>
                <c:pt idx="1304">
                  <c:v>65.86</c:v>
                </c:pt>
                <c:pt idx="1305">
                  <c:v>66.819999999999993</c:v>
                </c:pt>
                <c:pt idx="1306">
                  <c:v>66.91</c:v>
                </c:pt>
                <c:pt idx="1307">
                  <c:v>66.91</c:v>
                </c:pt>
                <c:pt idx="1308">
                  <c:v>64.02</c:v>
                </c:pt>
                <c:pt idx="1309">
                  <c:v>64.510000000000005</c:v>
                </c:pt>
                <c:pt idx="1310">
                  <c:v>65.55</c:v>
                </c:pt>
                <c:pt idx="1311">
                  <c:v>65.03</c:v>
                </c:pt>
                <c:pt idx="1312">
                  <c:v>63.71</c:v>
                </c:pt>
                <c:pt idx="1313">
                  <c:v>64.44</c:v>
                </c:pt>
                <c:pt idx="1314">
                  <c:v>64.239999999999995</c:v>
                </c:pt>
                <c:pt idx="1315">
                  <c:v>64.510000000000005</c:v>
                </c:pt>
                <c:pt idx="1316">
                  <c:v>64.819999999999993</c:v>
                </c:pt>
                <c:pt idx="1317">
                  <c:v>65.66</c:v>
                </c:pt>
                <c:pt idx="1318">
                  <c:v>65.06</c:v>
                </c:pt>
                <c:pt idx="1319">
                  <c:v>65.33</c:v>
                </c:pt>
                <c:pt idx="1320">
                  <c:v>65.89</c:v>
                </c:pt>
                <c:pt idx="1321">
                  <c:v>66.180000000000007</c:v>
                </c:pt>
                <c:pt idx="1322">
                  <c:v>66.11</c:v>
                </c:pt>
                <c:pt idx="1323">
                  <c:v>66.650000000000006</c:v>
                </c:pt>
                <c:pt idx="1324">
                  <c:v>67.13</c:v>
                </c:pt>
                <c:pt idx="1325">
                  <c:v>68.349999999999994</c:v>
                </c:pt>
                <c:pt idx="1326">
                  <c:v>68.3</c:v>
                </c:pt>
                <c:pt idx="1327">
                  <c:v>66.290000000000006</c:v>
                </c:pt>
                <c:pt idx="1328">
                  <c:v>67.37</c:v>
                </c:pt>
                <c:pt idx="1329">
                  <c:v>67.510000000000005</c:v>
                </c:pt>
                <c:pt idx="1330">
                  <c:v>67.349999999999994</c:v>
                </c:pt>
                <c:pt idx="1331">
                  <c:v>66.08</c:v>
                </c:pt>
                <c:pt idx="1332">
                  <c:v>67.930000000000007</c:v>
                </c:pt>
                <c:pt idx="1333">
                  <c:v>69.08</c:v>
                </c:pt>
                <c:pt idx="1334">
                  <c:v>69.680000000000007</c:v>
                </c:pt>
                <c:pt idx="1335">
                  <c:v>69.209999999999994</c:v>
                </c:pt>
                <c:pt idx="1336">
                  <c:v>69.8</c:v>
                </c:pt>
                <c:pt idx="1337">
                  <c:v>69.930000000000007</c:v>
                </c:pt>
                <c:pt idx="1338">
                  <c:v>71.12</c:v>
                </c:pt>
                <c:pt idx="1339">
                  <c:v>71.02</c:v>
                </c:pt>
                <c:pt idx="1340">
                  <c:v>71.63</c:v>
                </c:pt>
                <c:pt idx="1341">
                  <c:v>71.3</c:v>
                </c:pt>
                <c:pt idx="1342">
                  <c:v>71.569999999999993</c:v>
                </c:pt>
                <c:pt idx="1343">
                  <c:v>70.900000000000006</c:v>
                </c:pt>
                <c:pt idx="1344">
                  <c:v>70.739999999999995</c:v>
                </c:pt>
                <c:pt idx="1345">
                  <c:v>71.14</c:v>
                </c:pt>
                <c:pt idx="1346">
                  <c:v>70.709999999999994</c:v>
                </c:pt>
                <c:pt idx="1347">
                  <c:v>70.709999999999994</c:v>
                </c:pt>
                <c:pt idx="1348">
                  <c:v>74.39</c:v>
                </c:pt>
                <c:pt idx="1349">
                  <c:v>73.59</c:v>
                </c:pt>
                <c:pt idx="1350">
                  <c:v>74.94</c:v>
                </c:pt>
                <c:pt idx="1351">
                  <c:v>71.03</c:v>
                </c:pt>
                <c:pt idx="1352">
                  <c:v>71.22</c:v>
                </c:pt>
                <c:pt idx="1353">
                  <c:v>72.19</c:v>
                </c:pt>
                <c:pt idx="1354">
                  <c:v>72.010000000000005</c:v>
                </c:pt>
                <c:pt idx="1355">
                  <c:v>70.56</c:v>
                </c:pt>
                <c:pt idx="1356">
                  <c:v>71.95</c:v>
                </c:pt>
                <c:pt idx="1357">
                  <c:v>71.95</c:v>
                </c:pt>
                <c:pt idx="1358">
                  <c:v>70.98</c:v>
                </c:pt>
                <c:pt idx="1359">
                  <c:v>71.09</c:v>
                </c:pt>
                <c:pt idx="1360">
                  <c:v>70.61</c:v>
                </c:pt>
                <c:pt idx="1361">
                  <c:v>71.63</c:v>
                </c:pt>
                <c:pt idx="1362">
                  <c:v>72.349999999999994</c:v>
                </c:pt>
                <c:pt idx="1363">
                  <c:v>72.53</c:v>
                </c:pt>
                <c:pt idx="1364">
                  <c:v>73.09</c:v>
                </c:pt>
                <c:pt idx="1365">
                  <c:v>74.7</c:v>
                </c:pt>
                <c:pt idx="1366">
                  <c:v>73.94</c:v>
                </c:pt>
                <c:pt idx="1367">
                  <c:v>73.209999999999994</c:v>
                </c:pt>
                <c:pt idx="1368">
                  <c:v>72.94</c:v>
                </c:pt>
                <c:pt idx="1369">
                  <c:v>71.94</c:v>
                </c:pt>
                <c:pt idx="1370">
                  <c:v>68.37</c:v>
                </c:pt>
                <c:pt idx="1371">
                  <c:v>67.98</c:v>
                </c:pt>
                <c:pt idx="1372">
                  <c:v>70.19</c:v>
                </c:pt>
                <c:pt idx="1373">
                  <c:v>70.64</c:v>
                </c:pt>
                <c:pt idx="1374">
                  <c:v>69.55</c:v>
                </c:pt>
                <c:pt idx="1375">
                  <c:v>66.78</c:v>
                </c:pt>
                <c:pt idx="1376">
                  <c:v>63.16</c:v>
                </c:pt>
                <c:pt idx="1377">
                  <c:v>63.56</c:v>
                </c:pt>
                <c:pt idx="1378">
                  <c:v>62.14</c:v>
                </c:pt>
                <c:pt idx="1379">
                  <c:v>62.77</c:v>
                </c:pt>
                <c:pt idx="1380">
                  <c:v>64.099999999999994</c:v>
                </c:pt>
                <c:pt idx="1381">
                  <c:v>64.31</c:v>
                </c:pt>
                <c:pt idx="1382">
                  <c:v>63.56</c:v>
                </c:pt>
                <c:pt idx="1383">
                  <c:v>61.66</c:v>
                </c:pt>
                <c:pt idx="1384">
                  <c:v>63.28</c:v>
                </c:pt>
                <c:pt idx="1385">
                  <c:v>63.13</c:v>
                </c:pt>
                <c:pt idx="1386">
                  <c:v>62.56</c:v>
                </c:pt>
                <c:pt idx="1387">
                  <c:v>63.35</c:v>
                </c:pt>
                <c:pt idx="1388">
                  <c:v>62.85</c:v>
                </c:pt>
                <c:pt idx="1389">
                  <c:v>65.44</c:v>
                </c:pt>
                <c:pt idx="1390">
                  <c:v>65.989999999999995</c:v>
                </c:pt>
                <c:pt idx="1391">
                  <c:v>65.16</c:v>
                </c:pt>
                <c:pt idx="1392">
                  <c:v>66.239999999999995</c:v>
                </c:pt>
                <c:pt idx="1393">
                  <c:v>66.849999999999994</c:v>
                </c:pt>
                <c:pt idx="1394">
                  <c:v>66.78</c:v>
                </c:pt>
                <c:pt idx="1395">
                  <c:v>67.52</c:v>
                </c:pt>
                <c:pt idx="1396">
                  <c:v>65.099999999999994</c:v>
                </c:pt>
                <c:pt idx="1397">
                  <c:v>62.72</c:v>
                </c:pt>
                <c:pt idx="1398">
                  <c:v>63.53</c:v>
                </c:pt>
                <c:pt idx="1399">
                  <c:v>64.89</c:v>
                </c:pt>
                <c:pt idx="1400">
                  <c:v>64.3</c:v>
                </c:pt>
                <c:pt idx="1401">
                  <c:v>66.41</c:v>
                </c:pt>
                <c:pt idx="1402">
                  <c:v>67.64</c:v>
                </c:pt>
                <c:pt idx="1403">
                  <c:v>66.650000000000006</c:v>
                </c:pt>
                <c:pt idx="1404">
                  <c:v>66.86</c:v>
                </c:pt>
                <c:pt idx="1405">
                  <c:v>65.87</c:v>
                </c:pt>
                <c:pt idx="1406">
                  <c:v>63.67</c:v>
                </c:pt>
                <c:pt idx="1407">
                  <c:v>60.7</c:v>
                </c:pt>
                <c:pt idx="1408">
                  <c:v>61.04</c:v>
                </c:pt>
                <c:pt idx="1409">
                  <c:v>61.96</c:v>
                </c:pt>
                <c:pt idx="1410">
                  <c:v>62.28</c:v>
                </c:pt>
                <c:pt idx="1411">
                  <c:v>63.83</c:v>
                </c:pt>
                <c:pt idx="1412">
                  <c:v>63.47</c:v>
                </c:pt>
                <c:pt idx="1413">
                  <c:v>62.46</c:v>
                </c:pt>
                <c:pt idx="1414">
                  <c:v>62.29</c:v>
                </c:pt>
                <c:pt idx="1415">
                  <c:v>62.55</c:v>
                </c:pt>
                <c:pt idx="1416">
                  <c:v>64.069999999999993</c:v>
                </c:pt>
                <c:pt idx="1417">
                  <c:v>62.9</c:v>
                </c:pt>
                <c:pt idx="1418">
                  <c:v>61.12</c:v>
                </c:pt>
                <c:pt idx="1419">
                  <c:v>59.32</c:v>
                </c:pt>
                <c:pt idx="1420">
                  <c:v>58.63</c:v>
                </c:pt>
                <c:pt idx="1421">
                  <c:v>55.03</c:v>
                </c:pt>
                <c:pt idx="1422">
                  <c:v>56.29</c:v>
                </c:pt>
                <c:pt idx="1423">
                  <c:v>57.37</c:v>
                </c:pt>
                <c:pt idx="1424">
                  <c:v>57.13</c:v>
                </c:pt>
                <c:pt idx="1425">
                  <c:v>59.9</c:v>
                </c:pt>
                <c:pt idx="1426">
                  <c:v>57.86</c:v>
                </c:pt>
                <c:pt idx="1427">
                  <c:v>57.37</c:v>
                </c:pt>
                <c:pt idx="1428">
                  <c:v>59</c:v>
                </c:pt>
                <c:pt idx="1429">
                  <c:v>59.79</c:v>
                </c:pt>
                <c:pt idx="1430">
                  <c:v>59.03</c:v>
                </c:pt>
                <c:pt idx="1431">
                  <c:v>60.6</c:v>
                </c:pt>
                <c:pt idx="1432">
                  <c:v>59.81</c:v>
                </c:pt>
                <c:pt idx="1433">
                  <c:v>58.64</c:v>
                </c:pt>
                <c:pt idx="1434">
                  <c:v>58.64</c:v>
                </c:pt>
                <c:pt idx="1435">
                  <c:v>58.44</c:v>
                </c:pt>
                <c:pt idx="1436">
                  <c:v>60.42</c:v>
                </c:pt>
                <c:pt idx="1437">
                  <c:v>60.59</c:v>
                </c:pt>
                <c:pt idx="1438">
                  <c:v>61.04</c:v>
                </c:pt>
                <c:pt idx="1439">
                  <c:v>57.93</c:v>
                </c:pt>
                <c:pt idx="1440">
                  <c:v>60.68</c:v>
                </c:pt>
                <c:pt idx="1441">
                  <c:v>62.7</c:v>
                </c:pt>
                <c:pt idx="1442">
                  <c:v>61.28</c:v>
                </c:pt>
                <c:pt idx="1443">
                  <c:v>63.99</c:v>
                </c:pt>
                <c:pt idx="1444">
                  <c:v>64.67</c:v>
                </c:pt>
                <c:pt idx="1445">
                  <c:v>63.02</c:v>
                </c:pt>
                <c:pt idx="1446">
                  <c:v>60.76</c:v>
                </c:pt>
                <c:pt idx="1447">
                  <c:v>61.25</c:v>
                </c:pt>
                <c:pt idx="1448">
                  <c:v>68.42</c:v>
                </c:pt>
                <c:pt idx="1449">
                  <c:v>65.59</c:v>
                </c:pt>
                <c:pt idx="1450">
                  <c:v>64.290000000000006</c:v>
                </c:pt>
                <c:pt idx="1451">
                  <c:v>64.25</c:v>
                </c:pt>
                <c:pt idx="1452">
                  <c:v>65.23</c:v>
                </c:pt>
                <c:pt idx="1453">
                  <c:v>64.66</c:v>
                </c:pt>
                <c:pt idx="1454">
                  <c:v>64.13</c:v>
                </c:pt>
                <c:pt idx="1455">
                  <c:v>62.41</c:v>
                </c:pt>
                <c:pt idx="1456">
                  <c:v>62.08</c:v>
                </c:pt>
                <c:pt idx="1457">
                  <c:v>62.48</c:v>
                </c:pt>
                <c:pt idx="1458">
                  <c:v>60.99</c:v>
                </c:pt>
                <c:pt idx="1459">
                  <c:v>60.06</c:v>
                </c:pt>
                <c:pt idx="1460">
                  <c:v>57.92</c:v>
                </c:pt>
                <c:pt idx="1461">
                  <c:v>58.01</c:v>
                </c:pt>
                <c:pt idx="1462">
                  <c:v>59.13</c:v>
                </c:pt>
                <c:pt idx="1463">
                  <c:v>59.46</c:v>
                </c:pt>
                <c:pt idx="1464">
                  <c:v>58.14</c:v>
                </c:pt>
                <c:pt idx="1465">
                  <c:v>59.7</c:v>
                </c:pt>
                <c:pt idx="1466">
                  <c:v>59.08</c:v>
                </c:pt>
                <c:pt idx="1467">
                  <c:v>60.59</c:v>
                </c:pt>
                <c:pt idx="1468">
                  <c:v>58.81</c:v>
                </c:pt>
                <c:pt idx="1469">
                  <c:v>59.19</c:v>
                </c:pt>
                <c:pt idx="1470">
                  <c:v>59.3</c:v>
                </c:pt>
                <c:pt idx="1471">
                  <c:v>59.35</c:v>
                </c:pt>
                <c:pt idx="1472">
                  <c:v>59.96</c:v>
                </c:pt>
                <c:pt idx="1473">
                  <c:v>58.95</c:v>
                </c:pt>
                <c:pt idx="1474">
                  <c:v>60.5</c:v>
                </c:pt>
                <c:pt idx="1475">
                  <c:v>60.52</c:v>
                </c:pt>
                <c:pt idx="1476">
                  <c:v>61.71</c:v>
                </c:pt>
                <c:pt idx="1477">
                  <c:v>62.06</c:v>
                </c:pt>
                <c:pt idx="1478">
                  <c:v>60.39</c:v>
                </c:pt>
                <c:pt idx="1479">
                  <c:v>61.05</c:v>
                </c:pt>
                <c:pt idx="1480">
                  <c:v>60.22</c:v>
                </c:pt>
                <c:pt idx="1481">
                  <c:v>59.3</c:v>
                </c:pt>
                <c:pt idx="1482">
                  <c:v>60.17</c:v>
                </c:pt>
                <c:pt idx="1483">
                  <c:v>62.52</c:v>
                </c:pt>
                <c:pt idx="1484">
                  <c:v>62.72</c:v>
                </c:pt>
                <c:pt idx="1485">
                  <c:v>62.11</c:v>
                </c:pt>
                <c:pt idx="1486">
                  <c:v>62.6</c:v>
                </c:pt>
                <c:pt idx="1487">
                  <c:v>62</c:v>
                </c:pt>
                <c:pt idx="1488">
                  <c:v>62.19</c:v>
                </c:pt>
                <c:pt idx="1489">
                  <c:v>62.27</c:v>
                </c:pt>
                <c:pt idx="1490">
                  <c:v>62.46</c:v>
                </c:pt>
                <c:pt idx="1491">
                  <c:v>63.32</c:v>
                </c:pt>
                <c:pt idx="1492">
                  <c:v>62.82</c:v>
                </c:pt>
                <c:pt idx="1493">
                  <c:v>62.37</c:v>
                </c:pt>
                <c:pt idx="1494">
                  <c:v>63.8</c:v>
                </c:pt>
                <c:pt idx="1495">
                  <c:v>64.989999999999995</c:v>
                </c:pt>
                <c:pt idx="1496">
                  <c:v>64.83</c:v>
                </c:pt>
                <c:pt idx="1497">
                  <c:v>64.67</c:v>
                </c:pt>
                <c:pt idx="1498">
                  <c:v>64.819999999999993</c:v>
                </c:pt>
                <c:pt idx="1499">
                  <c:v>65.03</c:v>
                </c:pt>
                <c:pt idx="1500">
                  <c:v>63.2</c:v>
                </c:pt>
                <c:pt idx="1501">
                  <c:v>62.95</c:v>
                </c:pt>
                <c:pt idx="1502">
                  <c:v>65.25</c:v>
                </c:pt>
                <c:pt idx="1503">
                  <c:v>65.67</c:v>
                </c:pt>
                <c:pt idx="1504">
                  <c:v>66.5</c:v>
                </c:pt>
                <c:pt idx="1505">
                  <c:v>66.44</c:v>
                </c:pt>
                <c:pt idx="1506">
                  <c:v>66.569999999999993</c:v>
                </c:pt>
                <c:pt idx="1507">
                  <c:v>65.37</c:v>
                </c:pt>
                <c:pt idx="1508">
                  <c:v>66.67</c:v>
                </c:pt>
                <c:pt idx="1509">
                  <c:v>67.44</c:v>
                </c:pt>
                <c:pt idx="1510">
                  <c:v>68.040000000000006</c:v>
                </c:pt>
                <c:pt idx="1511">
                  <c:v>68.989999999999995</c:v>
                </c:pt>
                <c:pt idx="1512">
                  <c:v>69.12</c:v>
                </c:pt>
                <c:pt idx="1513">
                  <c:v>69.7</c:v>
                </c:pt>
                <c:pt idx="1514">
                  <c:v>68.66</c:v>
                </c:pt>
                <c:pt idx="1515">
                  <c:v>67.489999999999995</c:v>
                </c:pt>
                <c:pt idx="1516">
                  <c:v>69.260000000000005</c:v>
                </c:pt>
                <c:pt idx="1517">
                  <c:v>69.260000000000005</c:v>
                </c:pt>
                <c:pt idx="1518">
                  <c:v>68.91</c:v>
                </c:pt>
                <c:pt idx="1519">
                  <c:v>68.3</c:v>
                </c:pt>
                <c:pt idx="1520">
                  <c:v>67.77</c:v>
                </c:pt>
                <c:pt idx="1521">
                  <c:v>67.05</c:v>
                </c:pt>
                <c:pt idx="1522">
                  <c:v>69.08</c:v>
                </c:pt>
                <c:pt idx="1523">
                  <c:v>70.25</c:v>
                </c:pt>
                <c:pt idx="1524">
                  <c:v>68.739999999999995</c:v>
                </c:pt>
                <c:pt idx="1525">
                  <c:v>67.31</c:v>
                </c:pt>
                <c:pt idx="1526">
                  <c:v>66.58</c:v>
                </c:pt>
                <c:pt idx="1527">
                  <c:v>66.77</c:v>
                </c:pt>
                <c:pt idx="1528">
                  <c:v>64.14</c:v>
                </c:pt>
                <c:pt idx="1529">
                  <c:v>64.45</c:v>
                </c:pt>
                <c:pt idx="1530">
                  <c:v>63.29</c:v>
                </c:pt>
                <c:pt idx="1531">
                  <c:v>64.63</c:v>
                </c:pt>
                <c:pt idx="1532">
                  <c:v>64.05</c:v>
                </c:pt>
                <c:pt idx="1533">
                  <c:v>64.63</c:v>
                </c:pt>
                <c:pt idx="1534">
                  <c:v>63.66</c:v>
                </c:pt>
                <c:pt idx="1535">
                  <c:v>62.11</c:v>
                </c:pt>
                <c:pt idx="1536">
                  <c:v>61.26</c:v>
                </c:pt>
                <c:pt idx="1537">
                  <c:v>59.34</c:v>
                </c:pt>
                <c:pt idx="1538">
                  <c:v>58.54</c:v>
                </c:pt>
                <c:pt idx="1539">
                  <c:v>59.37</c:v>
                </c:pt>
                <c:pt idx="1540">
                  <c:v>59.46</c:v>
                </c:pt>
                <c:pt idx="1541">
                  <c:v>57.72</c:v>
                </c:pt>
                <c:pt idx="1542">
                  <c:v>57.77</c:v>
                </c:pt>
                <c:pt idx="1543">
                  <c:v>54</c:v>
                </c:pt>
                <c:pt idx="1544">
                  <c:v>53.9</c:v>
                </c:pt>
                <c:pt idx="1545">
                  <c:v>55.36</c:v>
                </c:pt>
                <c:pt idx="1546">
                  <c:v>55.18</c:v>
                </c:pt>
                <c:pt idx="1547">
                  <c:v>54.53</c:v>
                </c:pt>
                <c:pt idx="1548">
                  <c:v>53.39</c:v>
                </c:pt>
                <c:pt idx="1549">
                  <c:v>54</c:v>
                </c:pt>
                <c:pt idx="1550">
                  <c:v>55.54</c:v>
                </c:pt>
                <c:pt idx="1551">
                  <c:v>56.34</c:v>
                </c:pt>
                <c:pt idx="1552">
                  <c:v>57.35</c:v>
                </c:pt>
                <c:pt idx="1553">
                  <c:v>59.72</c:v>
                </c:pt>
                <c:pt idx="1554">
                  <c:v>59.57</c:v>
                </c:pt>
                <c:pt idx="1555">
                  <c:v>58.6</c:v>
                </c:pt>
                <c:pt idx="1556">
                  <c:v>56.71</c:v>
                </c:pt>
                <c:pt idx="1557">
                  <c:v>55.29</c:v>
                </c:pt>
                <c:pt idx="1558">
                  <c:v>54.96</c:v>
                </c:pt>
                <c:pt idx="1559">
                  <c:v>52.19</c:v>
                </c:pt>
                <c:pt idx="1560">
                  <c:v>51.31</c:v>
                </c:pt>
                <c:pt idx="1561">
                  <c:v>52.52</c:v>
                </c:pt>
                <c:pt idx="1562">
                  <c:v>52.24</c:v>
                </c:pt>
                <c:pt idx="1563">
                  <c:v>51.86</c:v>
                </c:pt>
                <c:pt idx="1564">
                  <c:v>51.29</c:v>
                </c:pt>
                <c:pt idx="1565">
                  <c:v>45.6</c:v>
                </c:pt>
                <c:pt idx="1566">
                  <c:v>35.33</c:v>
                </c:pt>
                <c:pt idx="1567">
                  <c:v>35.57</c:v>
                </c:pt>
                <c:pt idx="1568">
                  <c:v>34.450000000000003</c:v>
                </c:pt>
                <c:pt idx="1569">
                  <c:v>31.02</c:v>
                </c:pt>
                <c:pt idx="1570">
                  <c:v>32.25</c:v>
                </c:pt>
                <c:pt idx="1571">
                  <c:v>27.98</c:v>
                </c:pt>
                <c:pt idx="1572">
                  <c:v>27.97</c:v>
                </c:pt>
                <c:pt idx="1573">
                  <c:v>22.79</c:v>
                </c:pt>
                <c:pt idx="1574">
                  <c:v>23.98</c:v>
                </c:pt>
                <c:pt idx="1575">
                  <c:v>25.55</c:v>
                </c:pt>
                <c:pt idx="1576">
                  <c:v>23.75</c:v>
                </c:pt>
                <c:pt idx="1577">
                  <c:v>24.5</c:v>
                </c:pt>
                <c:pt idx="1578">
                  <c:v>25.62</c:v>
                </c:pt>
                <c:pt idx="1579">
                  <c:v>23.55</c:v>
                </c:pt>
                <c:pt idx="1580">
                  <c:v>22.39</c:v>
                </c:pt>
                <c:pt idx="1581">
                  <c:v>19.190000000000001</c:v>
                </c:pt>
                <c:pt idx="1582">
                  <c:v>14.85</c:v>
                </c:pt>
                <c:pt idx="1583">
                  <c:v>14.97</c:v>
                </c:pt>
                <c:pt idx="1584">
                  <c:v>20.239999999999998</c:v>
                </c:pt>
                <c:pt idx="1585">
                  <c:v>24.33</c:v>
                </c:pt>
                <c:pt idx="1586">
                  <c:v>22.58</c:v>
                </c:pt>
                <c:pt idx="1587">
                  <c:v>22.1</c:v>
                </c:pt>
                <c:pt idx="1588">
                  <c:v>25.22</c:v>
                </c:pt>
                <c:pt idx="1589">
                  <c:v>20.23</c:v>
                </c:pt>
                <c:pt idx="1590">
                  <c:v>21.74</c:v>
                </c:pt>
                <c:pt idx="1591">
                  <c:v>19.8</c:v>
                </c:pt>
                <c:pt idx="1592">
                  <c:v>18.690000000000001</c:v>
                </c:pt>
                <c:pt idx="1593">
                  <c:v>19.75</c:v>
                </c:pt>
                <c:pt idx="1594">
                  <c:v>17.36</c:v>
                </c:pt>
                <c:pt idx="1595">
                  <c:v>9.1199999999999992</c:v>
                </c:pt>
                <c:pt idx="1596">
                  <c:v>13.77</c:v>
                </c:pt>
                <c:pt idx="1597">
                  <c:v>15.06</c:v>
                </c:pt>
                <c:pt idx="1598">
                  <c:v>15.87</c:v>
                </c:pt>
                <c:pt idx="1599">
                  <c:v>15.17</c:v>
                </c:pt>
                <c:pt idx="1600">
                  <c:v>15.6</c:v>
                </c:pt>
                <c:pt idx="1601">
                  <c:v>17.86</c:v>
                </c:pt>
                <c:pt idx="1602">
                  <c:v>18.11</c:v>
                </c:pt>
                <c:pt idx="1603">
                  <c:v>18.489999999999998</c:v>
                </c:pt>
                <c:pt idx="1604">
                  <c:v>20.399999999999999</c:v>
                </c:pt>
                <c:pt idx="1605">
                  <c:v>25.46</c:v>
                </c:pt>
                <c:pt idx="1606">
                  <c:v>24.2</c:v>
                </c:pt>
                <c:pt idx="1607">
                  <c:v>24.23</c:v>
                </c:pt>
                <c:pt idx="1608">
                  <c:v>25.53</c:v>
                </c:pt>
                <c:pt idx="1609">
                  <c:v>26.67</c:v>
                </c:pt>
                <c:pt idx="1610">
                  <c:v>27.89</c:v>
                </c:pt>
                <c:pt idx="1611">
                  <c:v>29.87</c:v>
                </c:pt>
                <c:pt idx="1612">
                  <c:v>30.95</c:v>
                </c:pt>
                <c:pt idx="1613">
                  <c:v>33.299999999999997</c:v>
                </c:pt>
                <c:pt idx="1614">
                  <c:v>33.06</c:v>
                </c:pt>
                <c:pt idx="1615">
                  <c:v>34.76</c:v>
                </c:pt>
                <c:pt idx="1616">
                  <c:v>34.78</c:v>
                </c:pt>
                <c:pt idx="1617">
                  <c:v>33.799999999999997</c:v>
                </c:pt>
                <c:pt idx="1618">
                  <c:v>33.950000000000003</c:v>
                </c:pt>
                <c:pt idx="1619">
                  <c:v>32.729999999999997</c:v>
                </c:pt>
                <c:pt idx="1620">
                  <c:v>33.979999999999997</c:v>
                </c:pt>
                <c:pt idx="1621">
                  <c:v>34.15</c:v>
                </c:pt>
                <c:pt idx="1622">
                  <c:v>36.74</c:v>
                </c:pt>
                <c:pt idx="1623">
                  <c:v>37.72</c:v>
                </c:pt>
                <c:pt idx="1624">
                  <c:v>37.979999999999997</c:v>
                </c:pt>
                <c:pt idx="1625">
                  <c:v>38.409999999999997</c:v>
                </c:pt>
                <c:pt idx="1626">
                  <c:v>41</c:v>
                </c:pt>
                <c:pt idx="1627">
                  <c:v>39.659999999999997</c:v>
                </c:pt>
                <c:pt idx="1628">
                  <c:v>40.450000000000003</c:v>
                </c:pt>
                <c:pt idx="1629">
                  <c:v>41.18</c:v>
                </c:pt>
                <c:pt idx="1630">
                  <c:v>37.76</c:v>
                </c:pt>
                <c:pt idx="1631">
                  <c:v>38.54</c:v>
                </c:pt>
                <c:pt idx="1632">
                  <c:v>39.44</c:v>
                </c:pt>
                <c:pt idx="1633">
                  <c:v>40.75</c:v>
                </c:pt>
                <c:pt idx="1634">
                  <c:v>40.47</c:v>
                </c:pt>
                <c:pt idx="1635">
                  <c:v>41.75</c:v>
                </c:pt>
                <c:pt idx="1636">
                  <c:v>42.33</c:v>
                </c:pt>
                <c:pt idx="1637">
                  <c:v>43.2</c:v>
                </c:pt>
                <c:pt idx="1638">
                  <c:v>42.72</c:v>
                </c:pt>
                <c:pt idx="1639">
                  <c:v>40.4</c:v>
                </c:pt>
                <c:pt idx="1640">
                  <c:v>41.18</c:v>
                </c:pt>
                <c:pt idx="1641">
                  <c:v>40.97</c:v>
                </c:pt>
                <c:pt idx="1642">
                  <c:v>41.58</c:v>
                </c:pt>
                <c:pt idx="1643">
                  <c:v>41.64</c:v>
                </c:pt>
                <c:pt idx="1644">
                  <c:v>42.18</c:v>
                </c:pt>
                <c:pt idx="1645">
                  <c:v>43.19</c:v>
                </c:pt>
                <c:pt idx="1646">
                  <c:v>42.73</c:v>
                </c:pt>
                <c:pt idx="1647">
                  <c:v>43.28</c:v>
                </c:pt>
                <c:pt idx="1648">
                  <c:v>43.67</c:v>
                </c:pt>
                <c:pt idx="1649">
                  <c:v>42.35</c:v>
                </c:pt>
                <c:pt idx="1650">
                  <c:v>43.27</c:v>
                </c:pt>
                <c:pt idx="1651">
                  <c:v>42.85</c:v>
                </c:pt>
                <c:pt idx="1652">
                  <c:v>42.97</c:v>
                </c:pt>
                <c:pt idx="1653">
                  <c:v>43.96</c:v>
                </c:pt>
                <c:pt idx="1654">
                  <c:v>43.71</c:v>
                </c:pt>
                <c:pt idx="1655">
                  <c:v>43.53</c:v>
                </c:pt>
                <c:pt idx="1656">
                  <c:v>43.3</c:v>
                </c:pt>
                <c:pt idx="1657">
                  <c:v>44.31</c:v>
                </c:pt>
                <c:pt idx="1658">
                  <c:v>43.98</c:v>
                </c:pt>
                <c:pt idx="1659">
                  <c:v>42.96</c:v>
                </c:pt>
                <c:pt idx="1660">
                  <c:v>43.29</c:v>
                </c:pt>
                <c:pt idx="1661">
                  <c:v>43.39</c:v>
                </c:pt>
                <c:pt idx="1662">
                  <c:v>43.11</c:v>
                </c:pt>
                <c:pt idx="1663">
                  <c:v>43.51</c:v>
                </c:pt>
                <c:pt idx="1664">
                  <c:v>42.98</c:v>
                </c:pt>
                <c:pt idx="1665">
                  <c:v>43.13</c:v>
                </c:pt>
                <c:pt idx="1666">
                  <c:v>43.76</c:v>
                </c:pt>
                <c:pt idx="1667">
                  <c:v>43.99</c:v>
                </c:pt>
                <c:pt idx="1668">
                  <c:v>44.92</c:v>
                </c:pt>
                <c:pt idx="1669">
                  <c:v>45.04</c:v>
                </c:pt>
                <c:pt idx="1670">
                  <c:v>44.07</c:v>
                </c:pt>
                <c:pt idx="1671">
                  <c:v>44.19</c:v>
                </c:pt>
                <c:pt idx="1672">
                  <c:v>43.68</c:v>
                </c:pt>
                <c:pt idx="1673">
                  <c:v>45.09</c:v>
                </c:pt>
                <c:pt idx="1674">
                  <c:v>44.87</c:v>
                </c:pt>
                <c:pt idx="1675">
                  <c:v>44.86</c:v>
                </c:pt>
                <c:pt idx="1676">
                  <c:v>44.91</c:v>
                </c:pt>
                <c:pt idx="1677">
                  <c:v>45.34</c:v>
                </c:pt>
                <c:pt idx="1678">
                  <c:v>45.21</c:v>
                </c:pt>
                <c:pt idx="1679">
                  <c:v>44.56</c:v>
                </c:pt>
                <c:pt idx="1680">
                  <c:v>43.94</c:v>
                </c:pt>
                <c:pt idx="1681">
                  <c:v>44.43</c:v>
                </c:pt>
                <c:pt idx="1682">
                  <c:v>46.01</c:v>
                </c:pt>
                <c:pt idx="1683">
                  <c:v>45.79</c:v>
                </c:pt>
                <c:pt idx="1684">
                  <c:v>44.84</c:v>
                </c:pt>
                <c:pt idx="1685">
                  <c:v>45.22</c:v>
                </c:pt>
                <c:pt idx="1686">
                  <c:v>45.72</c:v>
                </c:pt>
                <c:pt idx="1687">
                  <c:v>42.7</c:v>
                </c:pt>
                <c:pt idx="1688">
                  <c:v>42.72</c:v>
                </c:pt>
                <c:pt idx="1689">
                  <c:v>41.1</c:v>
                </c:pt>
                <c:pt idx="1690">
                  <c:v>38.53</c:v>
                </c:pt>
                <c:pt idx="1691">
                  <c:v>39.979999999999997</c:v>
                </c:pt>
                <c:pt idx="1692">
                  <c:v>39.270000000000003</c:v>
                </c:pt>
                <c:pt idx="1693">
                  <c:v>38.799999999999997</c:v>
                </c:pt>
                <c:pt idx="1694">
                  <c:v>38.57</c:v>
                </c:pt>
                <c:pt idx="1695">
                  <c:v>39.54</c:v>
                </c:pt>
                <c:pt idx="1696">
                  <c:v>41.23</c:v>
                </c:pt>
                <c:pt idx="1697">
                  <c:v>42.35</c:v>
                </c:pt>
                <c:pt idx="1698">
                  <c:v>42.16</c:v>
                </c:pt>
                <c:pt idx="1699">
                  <c:v>40.369999999999997</c:v>
                </c:pt>
                <c:pt idx="1700">
                  <c:v>40.840000000000003</c:v>
                </c:pt>
                <c:pt idx="1701">
                  <c:v>41.09</c:v>
                </c:pt>
                <c:pt idx="1702">
                  <c:v>41.24</c:v>
                </c:pt>
                <c:pt idx="1703">
                  <c:v>40.909999999999997</c:v>
                </c:pt>
                <c:pt idx="1704">
                  <c:v>41.59</c:v>
                </c:pt>
                <c:pt idx="1705">
                  <c:v>40.33</c:v>
                </c:pt>
                <c:pt idx="1706">
                  <c:v>40.299999999999997</c:v>
                </c:pt>
                <c:pt idx="1707">
                  <c:v>39.75</c:v>
                </c:pt>
                <c:pt idx="1708">
                  <c:v>38</c:v>
                </c:pt>
                <c:pt idx="1709">
                  <c:v>39.78</c:v>
                </c:pt>
                <c:pt idx="1710">
                  <c:v>41.27</c:v>
                </c:pt>
                <c:pt idx="1711">
                  <c:v>40.619999999999997</c:v>
                </c:pt>
                <c:pt idx="1712">
                  <c:v>42</c:v>
                </c:pt>
                <c:pt idx="1713">
                  <c:v>41.63</c:v>
                </c:pt>
                <c:pt idx="1714">
                  <c:v>40.5</c:v>
                </c:pt>
                <c:pt idx="1715">
                  <c:v>41.34</c:v>
                </c:pt>
                <c:pt idx="1716">
                  <c:v>41.81</c:v>
                </c:pt>
                <c:pt idx="1717">
                  <c:v>41.61</c:v>
                </c:pt>
                <c:pt idx="1718">
                  <c:v>41.34</c:v>
                </c:pt>
                <c:pt idx="1719">
                  <c:v>41.29</c:v>
                </c:pt>
                <c:pt idx="1720">
                  <c:v>41.62</c:v>
                </c:pt>
                <c:pt idx="1721">
                  <c:v>40.090000000000003</c:v>
                </c:pt>
                <c:pt idx="1722">
                  <c:v>41.28</c:v>
                </c:pt>
                <c:pt idx="1723">
                  <c:v>40.71</c:v>
                </c:pt>
                <c:pt idx="1724">
                  <c:v>39.06</c:v>
                </c:pt>
                <c:pt idx="1725">
                  <c:v>39.72</c:v>
                </c:pt>
                <c:pt idx="1726">
                  <c:v>37.86</c:v>
                </c:pt>
                <c:pt idx="1727">
                  <c:v>36.56</c:v>
                </c:pt>
                <c:pt idx="1728">
                  <c:v>36.33</c:v>
                </c:pt>
                <c:pt idx="1729">
                  <c:v>37.78</c:v>
                </c:pt>
                <c:pt idx="1730">
                  <c:v>38.17</c:v>
                </c:pt>
                <c:pt idx="1731">
                  <c:v>39.68</c:v>
                </c:pt>
                <c:pt idx="1732">
                  <c:v>39.47</c:v>
                </c:pt>
                <c:pt idx="1733">
                  <c:v>38.08</c:v>
                </c:pt>
                <c:pt idx="1734">
                  <c:v>40.93</c:v>
                </c:pt>
                <c:pt idx="1735">
                  <c:v>42.25</c:v>
                </c:pt>
                <c:pt idx="1736">
                  <c:v>42.5</c:v>
                </c:pt>
                <c:pt idx="1737">
                  <c:v>42.16</c:v>
                </c:pt>
                <c:pt idx="1738">
                  <c:v>41.51</c:v>
                </c:pt>
                <c:pt idx="1739">
                  <c:v>42.71</c:v>
                </c:pt>
                <c:pt idx="1740">
                  <c:v>42.54</c:v>
                </c:pt>
                <c:pt idx="1741">
                  <c:v>42.91</c:v>
                </c:pt>
                <c:pt idx="1742">
                  <c:v>43.09</c:v>
                </c:pt>
                <c:pt idx="1743">
                  <c:v>43.79</c:v>
                </c:pt>
                <c:pt idx="1744">
                  <c:v>45</c:v>
                </c:pt>
                <c:pt idx="1745">
                  <c:v>46.63</c:v>
                </c:pt>
                <c:pt idx="1746">
                  <c:v>47.3</c:v>
                </c:pt>
                <c:pt idx="1747">
                  <c:v>46.84</c:v>
                </c:pt>
                <c:pt idx="1748">
                  <c:v>47.03</c:v>
                </c:pt>
                <c:pt idx="1749">
                  <c:v>47.8</c:v>
                </c:pt>
                <c:pt idx="1750">
                  <c:v>48.37</c:v>
                </c:pt>
                <c:pt idx="1751">
                  <c:v>49.1</c:v>
                </c:pt>
                <c:pt idx="1752">
                  <c:v>48.63</c:v>
                </c:pt>
                <c:pt idx="1753">
                  <c:v>48.84</c:v>
                </c:pt>
                <c:pt idx="1754">
                  <c:v>48.81</c:v>
                </c:pt>
                <c:pt idx="1755">
                  <c:v>50.33</c:v>
                </c:pt>
                <c:pt idx="1756">
                  <c:v>50.01</c:v>
                </c:pt>
                <c:pt idx="1757">
                  <c:v>50.27</c:v>
                </c:pt>
                <c:pt idx="1758">
                  <c:v>50.77</c:v>
                </c:pt>
                <c:pt idx="1759">
                  <c:v>50.83</c:v>
                </c:pt>
                <c:pt idx="1760">
                  <c:v>51.2</c:v>
                </c:pt>
                <c:pt idx="1761">
                  <c:v>52.17</c:v>
                </c:pt>
                <c:pt idx="1762">
                  <c:v>50.61</c:v>
                </c:pt>
                <c:pt idx="1763">
                  <c:v>49.88</c:v>
                </c:pt>
                <c:pt idx="1764">
                  <c:v>51.05</c:v>
                </c:pt>
                <c:pt idx="1765">
                  <c:v>50.88</c:v>
                </c:pt>
                <c:pt idx="1766">
                  <c:v>50.88</c:v>
                </c:pt>
                <c:pt idx="1767">
                  <c:v>50.44</c:v>
                </c:pt>
                <c:pt idx="1768">
                  <c:v>50.74</c:v>
                </c:pt>
                <c:pt idx="1769">
                  <c:v>51.22</c:v>
                </c:pt>
                <c:pt idx="1770">
                  <c:v>50.37</c:v>
                </c:pt>
                <c:pt idx="1771">
                  <c:v>53.16</c:v>
                </c:pt>
                <c:pt idx="1772">
                  <c:v>53.8</c:v>
                </c:pt>
                <c:pt idx="1773">
                  <c:v>53.7</c:v>
                </c:pt>
                <c:pt idx="1774">
                  <c:v>55.51</c:v>
                </c:pt>
                <c:pt idx="1775">
                  <c:v>54.84</c:v>
                </c:pt>
                <c:pt idx="1776">
                  <c:v>55.98</c:v>
                </c:pt>
                <c:pt idx="1777">
                  <c:v>55.52</c:v>
                </c:pt>
                <c:pt idx="1778">
                  <c:v>55.76</c:v>
                </c:pt>
                <c:pt idx="1779">
                  <c:v>54.8</c:v>
                </c:pt>
                <c:pt idx="1780">
                  <c:v>55.38</c:v>
                </c:pt>
                <c:pt idx="1781">
                  <c:v>55.66</c:v>
                </c:pt>
                <c:pt idx="1782">
                  <c:v>55.68</c:v>
                </c:pt>
                <c:pt idx="1783">
                  <c:v>55.22</c:v>
                </c:pt>
                <c:pt idx="1784">
                  <c:v>55.44</c:v>
                </c:pt>
                <c:pt idx="1785">
                  <c:v>55.26</c:v>
                </c:pt>
                <c:pt idx="1786">
                  <c:v>55.07</c:v>
                </c:pt>
                <c:pt idx="1787">
                  <c:v>54.87</c:v>
                </c:pt>
                <c:pt idx="1788">
                  <c:v>55.25</c:v>
                </c:pt>
                <c:pt idx="1789">
                  <c:v>56.42</c:v>
                </c:pt>
                <c:pt idx="1790">
                  <c:v>57.62</c:v>
                </c:pt>
                <c:pt idx="1791">
                  <c:v>58.61</c:v>
                </c:pt>
                <c:pt idx="1792">
                  <c:v>58.98</c:v>
                </c:pt>
                <c:pt idx="1793">
                  <c:v>59.48</c:v>
                </c:pt>
                <c:pt idx="1794">
                  <c:v>60.17</c:v>
                </c:pt>
                <c:pt idx="1795">
                  <c:v>60.74</c:v>
                </c:pt>
                <c:pt idx="1796">
                  <c:v>61.17</c:v>
                </c:pt>
                <c:pt idx="1797">
                  <c:v>61.09</c:v>
                </c:pt>
                <c:pt idx="1798">
                  <c:v>62.47</c:v>
                </c:pt>
                <c:pt idx="1799">
                  <c:v>63.96</c:v>
                </c:pt>
                <c:pt idx="1800">
                  <c:v>65.02</c:v>
                </c:pt>
                <c:pt idx="1801">
                  <c:v>64.09</c:v>
                </c:pt>
                <c:pt idx="1802">
                  <c:v>62.84</c:v>
                </c:pt>
                <c:pt idx="1803">
                  <c:v>64.73</c:v>
                </c:pt>
                <c:pt idx="1804">
                  <c:v>65.16</c:v>
                </c:pt>
                <c:pt idx="1805">
                  <c:v>66.849999999999994</c:v>
                </c:pt>
                <c:pt idx="1806">
                  <c:v>66.69</c:v>
                </c:pt>
                <c:pt idx="1807">
                  <c:v>65.86</c:v>
                </c:pt>
                <c:pt idx="1808">
                  <c:v>64.56</c:v>
                </c:pt>
                <c:pt idx="1809">
                  <c:v>63.17</c:v>
                </c:pt>
                <c:pt idx="1810">
                  <c:v>64.7</c:v>
                </c:pt>
                <c:pt idx="1811">
                  <c:v>67.319999999999993</c:v>
                </c:pt>
                <c:pt idx="1812">
                  <c:v>69.95</c:v>
                </c:pt>
                <c:pt idx="1813">
                  <c:v>68</c:v>
                </c:pt>
                <c:pt idx="1814">
                  <c:v>67.03</c:v>
                </c:pt>
                <c:pt idx="1815">
                  <c:v>67.53</c:v>
                </c:pt>
                <c:pt idx="1816">
                  <c:v>69.34</c:v>
                </c:pt>
                <c:pt idx="1817">
                  <c:v>68.87</c:v>
                </c:pt>
                <c:pt idx="1818">
                  <c:v>68.78</c:v>
                </c:pt>
                <c:pt idx="1819">
                  <c:v>67.95</c:v>
                </c:pt>
                <c:pt idx="1820">
                  <c:v>67.73</c:v>
                </c:pt>
                <c:pt idx="1821">
                  <c:v>62.11</c:v>
                </c:pt>
                <c:pt idx="1822">
                  <c:v>64</c:v>
                </c:pt>
                <c:pt idx="1823">
                  <c:v>63.89</c:v>
                </c:pt>
                <c:pt idx="1824">
                  <c:v>59.96</c:v>
                </c:pt>
                <c:pt idx="1825">
                  <c:v>63.7</c:v>
                </c:pt>
                <c:pt idx="1826">
                  <c:v>61.21</c:v>
                </c:pt>
                <c:pt idx="1827">
                  <c:v>63.77</c:v>
                </c:pt>
                <c:pt idx="1828">
                  <c:v>64.06</c:v>
                </c:pt>
                <c:pt idx="1829">
                  <c:v>63.28</c:v>
                </c:pt>
                <c:pt idx="1830">
                  <c:v>63.52</c:v>
                </c:pt>
                <c:pt idx="1831">
                  <c:v>63.85</c:v>
                </c:pt>
                <c:pt idx="1832">
                  <c:v>61.47</c:v>
                </c:pt>
                <c:pt idx="1833">
                  <c:v>61.86</c:v>
                </c:pt>
                <c:pt idx="1834">
                  <c:v>62.09</c:v>
                </c:pt>
                <c:pt idx="1835">
                  <c:v>61.89</c:v>
                </c:pt>
                <c:pt idx="1836">
                  <c:v>62.38</c:v>
                </c:pt>
                <c:pt idx="1837">
                  <c:v>62.83</c:v>
                </c:pt>
                <c:pt idx="1838">
                  <c:v>66.11</c:v>
                </c:pt>
                <c:pt idx="1839">
                  <c:v>66.13</c:v>
                </c:pt>
                <c:pt idx="1840">
                  <c:v>65.98</c:v>
                </c:pt>
                <c:pt idx="1841">
                  <c:v>66.540000000000006</c:v>
                </c:pt>
                <c:pt idx="1842">
                  <c:v>65.34</c:v>
                </c:pt>
                <c:pt idx="1843">
                  <c:v>64.02</c:v>
                </c:pt>
                <c:pt idx="1844">
                  <c:v>65.069999999999993</c:v>
                </c:pt>
                <c:pt idx="1845">
                  <c:v>65.75</c:v>
                </c:pt>
                <c:pt idx="1846">
                  <c:v>65.5</c:v>
                </c:pt>
                <c:pt idx="1847">
                  <c:v>66.25</c:v>
                </c:pt>
                <c:pt idx="1848">
                  <c:v>67.08</c:v>
                </c:pt>
                <c:pt idx="1849">
                  <c:v>68.260000000000005</c:v>
                </c:pt>
                <c:pt idx="1850">
                  <c:v>67.73</c:v>
                </c:pt>
                <c:pt idx="1851">
                  <c:v>68.91</c:v>
                </c:pt>
                <c:pt idx="1852">
                  <c:v>69.709999999999994</c:v>
                </c:pt>
                <c:pt idx="1853">
                  <c:v>68.62</c:v>
                </c:pt>
                <c:pt idx="1854">
                  <c:v>68.73</c:v>
                </c:pt>
                <c:pt idx="1855">
                  <c:v>68.61</c:v>
                </c:pt>
                <c:pt idx="1856">
                  <c:v>68.83</c:v>
                </c:pt>
                <c:pt idx="1857">
                  <c:v>69.62</c:v>
                </c:pt>
                <c:pt idx="1858">
                  <c:v>67.36</c:v>
                </c:pt>
                <c:pt idx="1859">
                  <c:v>69.239999999999995</c:v>
                </c:pt>
                <c:pt idx="1860">
                  <c:v>69.62</c:v>
                </c:pt>
                <c:pt idx="1861">
                  <c:v>69.010000000000005</c:v>
                </c:pt>
                <c:pt idx="1862">
                  <c:v>66.88</c:v>
                </c:pt>
                <c:pt idx="1863">
                  <c:v>65.180000000000007</c:v>
                </c:pt>
                <c:pt idx="1864">
                  <c:v>66.72</c:v>
                </c:pt>
                <c:pt idx="1865">
                  <c:v>68.59</c:v>
                </c:pt>
                <c:pt idx="1866">
                  <c:v>68.8</c:v>
                </c:pt>
                <c:pt idx="1867">
                  <c:v>68.930000000000007</c:v>
                </c:pt>
                <c:pt idx="1868">
                  <c:v>69.430000000000007</c:v>
                </c:pt>
                <c:pt idx="1869">
                  <c:v>69.36</c:v>
                </c:pt>
                <c:pt idx="1870">
                  <c:v>70.03</c:v>
                </c:pt>
                <c:pt idx="1871">
                  <c:v>70.599999999999994</c:v>
                </c:pt>
                <c:pt idx="1872">
                  <c:v>70.709999999999994</c:v>
                </c:pt>
                <c:pt idx="1873">
                  <c:v>71.3</c:v>
                </c:pt>
                <c:pt idx="1874">
                  <c:v>70.89</c:v>
                </c:pt>
                <c:pt idx="1875">
                  <c:v>71.39</c:v>
                </c:pt>
                <c:pt idx="1876">
                  <c:v>71.31</c:v>
                </c:pt>
                <c:pt idx="1877">
                  <c:v>71.650000000000006</c:v>
                </c:pt>
                <c:pt idx="1878">
                  <c:v>72.05</c:v>
                </c:pt>
                <c:pt idx="1879">
                  <c:v>72.27</c:v>
                </c:pt>
                <c:pt idx="1880">
                  <c:v>73.38</c:v>
                </c:pt>
                <c:pt idx="1881">
                  <c:v>73.88</c:v>
                </c:pt>
                <c:pt idx="1882">
                  <c:v>72.92</c:v>
                </c:pt>
                <c:pt idx="1883">
                  <c:v>73.099999999999994</c:v>
                </c:pt>
                <c:pt idx="1884">
                  <c:v>74.489999999999995</c:v>
                </c:pt>
                <c:pt idx="1885">
                  <c:v>74.92</c:v>
                </c:pt>
                <c:pt idx="1886">
                  <c:v>75.22</c:v>
                </c:pt>
                <c:pt idx="1887">
                  <c:v>75.95</c:v>
                </c:pt>
                <c:pt idx="1888">
                  <c:v>76.45</c:v>
                </c:pt>
                <c:pt idx="1889">
                  <c:v>74.78</c:v>
                </c:pt>
                <c:pt idx="1890">
                  <c:v>75.38</c:v>
                </c:pt>
                <c:pt idx="1891">
                  <c:v>76.94</c:v>
                </c:pt>
                <c:pt idx="1892">
                  <c:v>76.69</c:v>
                </c:pt>
                <c:pt idx="1893">
                  <c:v>77.510000000000005</c:v>
                </c:pt>
                <c:pt idx="1894">
                  <c:v>75.81</c:v>
                </c:pt>
                <c:pt idx="1895">
                  <c:v>74.31</c:v>
                </c:pt>
                <c:pt idx="1896">
                  <c:v>75.069999999999993</c:v>
                </c:pt>
                <c:pt idx="1897">
                  <c:v>77.14</c:v>
                </c:pt>
                <c:pt idx="1898">
                  <c:v>76.77</c:v>
                </c:pt>
                <c:pt idx="1899">
                  <c:v>77.5</c:v>
                </c:pt>
                <c:pt idx="1900">
                  <c:v>75.739999999999995</c:v>
                </c:pt>
                <c:pt idx="1901">
                  <c:v>74.53</c:v>
                </c:pt>
                <c:pt idx="1902">
                  <c:v>74.459999999999994</c:v>
                </c:pt>
                <c:pt idx="1903">
                  <c:v>69.33</c:v>
                </c:pt>
                <c:pt idx="1904">
                  <c:v>70.03</c:v>
                </c:pt>
                <c:pt idx="1905">
                  <c:v>72.540000000000006</c:v>
                </c:pt>
                <c:pt idx="1906">
                  <c:v>74.25</c:v>
                </c:pt>
                <c:pt idx="1907">
                  <c:v>74.86</c:v>
                </c:pt>
                <c:pt idx="1908">
                  <c:v>74.790000000000006</c:v>
                </c:pt>
                <c:pt idx="1909">
                  <c:v>74.87</c:v>
                </c:pt>
                <c:pt idx="1910">
                  <c:v>75.09</c:v>
                </c:pt>
                <c:pt idx="1911">
                  <c:v>76.3</c:v>
                </c:pt>
                <c:pt idx="1912">
                  <c:v>73.91</c:v>
                </c:pt>
                <c:pt idx="1913">
                  <c:v>73.239999999999995</c:v>
                </c:pt>
                <c:pt idx="1914">
                  <c:v>70.989999999999995</c:v>
                </c:pt>
                <c:pt idx="1915">
                  <c:v>72.14</c:v>
                </c:pt>
                <c:pt idx="1916">
                  <c:v>71.02</c:v>
                </c:pt>
                <c:pt idx="1917">
                  <c:v>69.650000000000006</c:v>
                </c:pt>
                <c:pt idx="1918">
                  <c:v>71.14</c:v>
                </c:pt>
                <c:pt idx="1919">
                  <c:v>71.989999999999995</c:v>
                </c:pt>
                <c:pt idx="1920">
                  <c:v>71.790000000000006</c:v>
                </c:pt>
                <c:pt idx="1921">
                  <c:v>70.900000000000006</c:v>
                </c:pt>
                <c:pt idx="1922">
                  <c:v>70.069999999999993</c:v>
                </c:pt>
                <c:pt idx="1923">
                  <c:v>69.400000000000006</c:v>
                </c:pt>
                <c:pt idx="1924">
                  <c:v>68.61</c:v>
                </c:pt>
                <c:pt idx="1925">
                  <c:v>66.8</c:v>
                </c:pt>
                <c:pt idx="1926">
                  <c:v>65.510000000000005</c:v>
                </c:pt>
                <c:pt idx="1927">
                  <c:v>69.069999999999993</c:v>
                </c:pt>
                <c:pt idx="1928">
                  <c:v>71.209999999999994</c:v>
                </c:pt>
                <c:pt idx="1929">
                  <c:v>72.12</c:v>
                </c:pt>
                <c:pt idx="1930">
                  <c:v>70.42</c:v>
                </c:pt>
                <c:pt idx="1931">
                  <c:v>72.260000000000005</c:v>
                </c:pt>
                <c:pt idx="1932">
                  <c:v>73.45</c:v>
                </c:pt>
                <c:pt idx="1933">
                  <c:v>71.989999999999995</c:v>
                </c:pt>
                <c:pt idx="1934">
                  <c:v>73.56</c:v>
                </c:pt>
                <c:pt idx="1935">
                  <c:v>73.069999999999993</c:v>
                </c:pt>
                <c:pt idx="1936">
                  <c:v>71.52</c:v>
                </c:pt>
                <c:pt idx="1937">
                  <c:v>72.36</c:v>
                </c:pt>
                <c:pt idx="1938">
                  <c:v>71.319999999999993</c:v>
                </c:pt>
                <c:pt idx="1939">
                  <c:v>72.44</c:v>
                </c:pt>
                <c:pt idx="1940">
                  <c:v>72.97</c:v>
                </c:pt>
                <c:pt idx="1941">
                  <c:v>73.05</c:v>
                </c:pt>
                <c:pt idx="1942">
                  <c:v>74.84</c:v>
                </c:pt>
                <c:pt idx="1943">
                  <c:v>75.14</c:v>
                </c:pt>
                <c:pt idx="1944">
                  <c:v>74.64</c:v>
                </c:pt>
                <c:pt idx="1945">
                  <c:v>73.59</c:v>
                </c:pt>
                <c:pt idx="1946">
                  <c:v>73.650000000000006</c:v>
                </c:pt>
                <c:pt idx="1947">
                  <c:v>75.5</c:v>
                </c:pt>
                <c:pt idx="1948">
                  <c:v>76.44</c:v>
                </c:pt>
                <c:pt idx="1949">
                  <c:v>77.42</c:v>
                </c:pt>
                <c:pt idx="1950">
                  <c:v>78.849999999999994</c:v>
                </c:pt>
                <c:pt idx="1951">
                  <c:v>78.3</c:v>
                </c:pt>
                <c:pt idx="1952">
                  <c:v>77.86</c:v>
                </c:pt>
                <c:pt idx="1953">
                  <c:v>77.81</c:v>
                </c:pt>
                <c:pt idx="1954">
                  <c:v>79.400000000000006</c:v>
                </c:pt>
                <c:pt idx="1955">
                  <c:v>81.44</c:v>
                </c:pt>
                <c:pt idx="1956">
                  <c:v>82.72</c:v>
                </c:pt>
                <c:pt idx="1957">
                  <c:v>81.39</c:v>
                </c:pt>
                <c:pt idx="1958">
                  <c:v>82.34</c:v>
                </c:pt>
                <c:pt idx="1959">
                  <c:v>82.17</c:v>
                </c:pt>
                <c:pt idx="1960">
                  <c:v>83.75</c:v>
                </c:pt>
                <c:pt idx="1961">
                  <c:v>83.53</c:v>
                </c:pt>
                <c:pt idx="1962">
                  <c:v>83.53</c:v>
                </c:pt>
                <c:pt idx="1963">
                  <c:v>83.86</c:v>
                </c:pt>
                <c:pt idx="1964">
                  <c:v>84.67</c:v>
                </c:pt>
                <c:pt idx="1965">
                  <c:v>84.13</c:v>
                </c:pt>
                <c:pt idx="1966">
                  <c:v>85.02</c:v>
                </c:pt>
                <c:pt idx="1967">
                  <c:v>85.76</c:v>
                </c:pt>
                <c:pt idx="1968">
                  <c:v>84.58</c:v>
                </c:pt>
                <c:pt idx="1969">
                  <c:v>85.43</c:v>
                </c:pt>
                <c:pt idx="1970">
                  <c:v>84.85</c:v>
                </c:pt>
                <c:pt idx="1971">
                  <c:v>85.11</c:v>
                </c:pt>
                <c:pt idx="1972">
                  <c:v>84.12</c:v>
                </c:pt>
                <c:pt idx="1973">
                  <c:v>83.4</c:v>
                </c:pt>
                <c:pt idx="1974">
                  <c:v>83.1</c:v>
                </c:pt>
                <c:pt idx="1975">
                  <c:v>84.51</c:v>
                </c:pt>
                <c:pt idx="1976">
                  <c:v>84.42</c:v>
                </c:pt>
                <c:pt idx="1977">
                  <c:v>81.099999999999994</c:v>
                </c:pt>
                <c:pt idx="1978">
                  <c:v>80.150000000000006</c:v>
                </c:pt>
                <c:pt idx="1979">
                  <c:v>82.43</c:v>
                </c:pt>
                <c:pt idx="1980">
                  <c:v>83.22</c:v>
                </c:pt>
                <c:pt idx="1981">
                  <c:v>84.52</c:v>
                </c:pt>
                <c:pt idx="1982">
                  <c:v>82.91</c:v>
                </c:pt>
                <c:pt idx="1983">
                  <c:v>83.4</c:v>
                </c:pt>
                <c:pt idx="1984">
                  <c:v>82.9</c:v>
                </c:pt>
                <c:pt idx="1985">
                  <c:v>81.94</c:v>
                </c:pt>
                <c:pt idx="1986">
                  <c:v>82.85</c:v>
                </c:pt>
                <c:pt idx="1987">
                  <c:v>80.67</c:v>
                </c:pt>
                <c:pt idx="1988">
                  <c:v>82.45</c:v>
                </c:pt>
                <c:pt idx="1989">
                  <c:v>80.239999999999995</c:v>
                </c:pt>
                <c:pt idx="1990">
                  <c:v>80.97</c:v>
                </c:pt>
                <c:pt idx="1991">
                  <c:v>83.43</c:v>
                </c:pt>
                <c:pt idx="1992">
                  <c:v>82.37</c:v>
                </c:pt>
                <c:pt idx="1993">
                  <c:v>73.34</c:v>
                </c:pt>
                <c:pt idx="1994">
                  <c:v>70.86</c:v>
                </c:pt>
                <c:pt idx="1995">
                  <c:v>69.53</c:v>
                </c:pt>
                <c:pt idx="1996">
                  <c:v>70.56</c:v>
                </c:pt>
                <c:pt idx="1997">
                  <c:v>70.709999999999994</c:v>
                </c:pt>
                <c:pt idx="1998">
                  <c:v>73.38</c:v>
                </c:pt>
                <c:pt idx="1999">
                  <c:v>75.540000000000006</c:v>
                </c:pt>
                <c:pt idx="2000">
                  <c:v>75.94</c:v>
                </c:pt>
                <c:pt idx="2001">
                  <c:v>74.099999999999994</c:v>
                </c:pt>
                <c:pt idx="2002">
                  <c:v>74.98</c:v>
                </c:pt>
                <c:pt idx="2003">
                  <c:v>74.12</c:v>
                </c:pt>
                <c:pt idx="2004">
                  <c:v>73.37</c:v>
                </c:pt>
                <c:pt idx="2005">
                  <c:v>73.709999999999994</c:v>
                </c:pt>
                <c:pt idx="2006">
                  <c:v>74.64</c:v>
                </c:pt>
                <c:pt idx="2007">
                  <c:v>72.97</c:v>
                </c:pt>
                <c:pt idx="2008">
                  <c:v>70.510000000000005</c:v>
                </c:pt>
                <c:pt idx="2009">
                  <c:v>72.849999999999994</c:v>
                </c:pt>
                <c:pt idx="2010">
                  <c:v>74.69</c:v>
                </c:pt>
                <c:pt idx="2011">
                  <c:v>76.260000000000005</c:v>
                </c:pt>
                <c:pt idx="2012">
                  <c:v>78.63</c:v>
                </c:pt>
                <c:pt idx="2013">
                  <c:v>78.61</c:v>
                </c:pt>
                <c:pt idx="2014">
                  <c:v>77.239999999999995</c:v>
                </c:pt>
                <c:pt idx="2015">
                  <c:v>78.25</c:v>
                </c:pt>
                <c:pt idx="2016">
                  <c:v>79.39</c:v>
                </c:pt>
                <c:pt idx="2017">
                  <c:v>80.599999999999994</c:v>
                </c:pt>
                <c:pt idx="2018">
                  <c:v>81.99</c:v>
                </c:pt>
                <c:pt idx="2019">
                  <c:v>82.28</c:v>
                </c:pt>
                <c:pt idx="2020">
                  <c:v>81.56</c:v>
                </c:pt>
                <c:pt idx="2021">
                  <c:v>84.98</c:v>
                </c:pt>
                <c:pt idx="2022">
                  <c:v>85.83</c:v>
                </c:pt>
                <c:pt idx="2023">
                  <c:v>85.8</c:v>
                </c:pt>
                <c:pt idx="2024">
                  <c:v>87.17</c:v>
                </c:pt>
                <c:pt idx="2025">
                  <c:v>88.83</c:v>
                </c:pt>
                <c:pt idx="2026">
                  <c:v>89.64</c:v>
                </c:pt>
                <c:pt idx="2027">
                  <c:v>89.75</c:v>
                </c:pt>
                <c:pt idx="2028">
                  <c:v>89.75</c:v>
                </c:pt>
                <c:pt idx="2029">
                  <c:v>87.74</c:v>
                </c:pt>
                <c:pt idx="2030">
                  <c:v>89.49</c:v>
                </c:pt>
                <c:pt idx="2031">
                  <c:v>91.22</c:v>
                </c:pt>
                <c:pt idx="2032">
                  <c:v>90.7</c:v>
                </c:pt>
                <c:pt idx="2033">
                  <c:v>91.47</c:v>
                </c:pt>
                <c:pt idx="2034">
                  <c:v>92.35</c:v>
                </c:pt>
                <c:pt idx="2035">
                  <c:v>90.24</c:v>
                </c:pt>
                <c:pt idx="2036">
                  <c:v>91.43</c:v>
                </c:pt>
                <c:pt idx="2037">
                  <c:v>92.99</c:v>
                </c:pt>
                <c:pt idx="2038">
                  <c:v>96.86</c:v>
                </c:pt>
                <c:pt idx="2039">
                  <c:v>97.28</c:v>
                </c:pt>
                <c:pt idx="2040">
                  <c:v>96.07</c:v>
                </c:pt>
                <c:pt idx="2041">
                  <c:v>94.95</c:v>
                </c:pt>
                <c:pt idx="2042">
                  <c:v>96.37</c:v>
                </c:pt>
                <c:pt idx="2043">
                  <c:v>97.5</c:v>
                </c:pt>
                <c:pt idx="2044">
                  <c:v>101.66</c:v>
                </c:pt>
                <c:pt idx="2045">
                  <c:v>98.43</c:v>
                </c:pt>
                <c:pt idx="2046">
                  <c:v>97.44</c:v>
                </c:pt>
                <c:pt idx="2047">
                  <c:v>95.28</c:v>
                </c:pt>
                <c:pt idx="2048">
                  <c:v>96.18</c:v>
                </c:pt>
                <c:pt idx="2049">
                  <c:v>98.73</c:v>
                </c:pt>
                <c:pt idx="2050">
                  <c:v>99.29</c:v>
                </c:pt>
                <c:pt idx="2051">
                  <c:v>101.29</c:v>
                </c:pt>
                <c:pt idx="2052">
                  <c:v>98.56</c:v>
                </c:pt>
                <c:pt idx="2053">
                  <c:v>103.08</c:v>
                </c:pt>
                <c:pt idx="2054">
                  <c:v>110.93</c:v>
                </c:pt>
                <c:pt idx="2055">
                  <c:v>118.94</c:v>
                </c:pt>
                <c:pt idx="2056">
                  <c:v>115.36</c:v>
                </c:pt>
                <c:pt idx="2057">
                  <c:v>123.86</c:v>
                </c:pt>
                <c:pt idx="2058">
                  <c:v>129.02000000000001</c:v>
                </c:pt>
                <c:pt idx="2059">
                  <c:v>133.18</c:v>
                </c:pt>
                <c:pt idx="2060">
                  <c:v>116.58</c:v>
                </c:pt>
                <c:pt idx="2061">
                  <c:v>114.54</c:v>
                </c:pt>
                <c:pt idx="2062">
                  <c:v>118.11</c:v>
                </c:pt>
                <c:pt idx="2063">
                  <c:v>110.39</c:v>
                </c:pt>
                <c:pt idx="2064">
                  <c:v>105.14</c:v>
                </c:pt>
                <c:pt idx="2065">
                  <c:v>104.61</c:v>
                </c:pt>
                <c:pt idx="2066">
                  <c:v>113.5</c:v>
                </c:pt>
                <c:pt idx="2067">
                  <c:v>114.32</c:v>
                </c:pt>
                <c:pt idx="2068">
                  <c:v>122.29</c:v>
                </c:pt>
                <c:pt idx="2069">
                  <c:v>121.53</c:v>
                </c:pt>
                <c:pt idx="2070">
                  <c:v>127.52</c:v>
                </c:pt>
                <c:pt idx="2071">
                  <c:v>123.98</c:v>
                </c:pt>
                <c:pt idx="2072">
                  <c:v>122.67</c:v>
                </c:pt>
                <c:pt idx="2073">
                  <c:v>114.5</c:v>
                </c:pt>
                <c:pt idx="2074">
                  <c:v>112.79</c:v>
                </c:pt>
                <c:pt idx="2075">
                  <c:v>115.59</c:v>
                </c:pt>
                <c:pt idx="2076">
                  <c:v>107.29</c:v>
                </c:pt>
                <c:pt idx="2077">
                  <c:v>106.13</c:v>
                </c:pt>
                <c:pt idx="2078">
                  <c:v>108.15</c:v>
                </c:pt>
                <c:pt idx="2079">
                  <c:v>106.6</c:v>
                </c:pt>
                <c:pt idx="2080">
                  <c:v>100.81</c:v>
                </c:pt>
                <c:pt idx="2081">
                  <c:v>99.83</c:v>
                </c:pt>
                <c:pt idx="2082">
                  <c:v>101.26</c:v>
                </c:pt>
                <c:pt idx="2083">
                  <c:v>97.92</c:v>
                </c:pt>
                <c:pt idx="2084">
                  <c:v>104.42</c:v>
                </c:pt>
                <c:pt idx="2085">
                  <c:v>108.49</c:v>
                </c:pt>
                <c:pt idx="2086">
                  <c:v>110.83</c:v>
                </c:pt>
                <c:pt idx="2087">
                  <c:v>105.49</c:v>
                </c:pt>
                <c:pt idx="2088">
                  <c:v>105.05</c:v>
                </c:pt>
                <c:pt idx="2089">
                  <c:v>107.2</c:v>
                </c:pt>
                <c:pt idx="2090">
                  <c:v>105.15</c:v>
                </c:pt>
                <c:pt idx="2091">
                  <c:v>99.27</c:v>
                </c:pt>
                <c:pt idx="2092">
                  <c:v>102.89</c:v>
                </c:pt>
                <c:pt idx="2093">
                  <c:v>103.3</c:v>
                </c:pt>
                <c:pt idx="2094">
                  <c:v>105.78</c:v>
                </c:pt>
                <c:pt idx="2095">
                  <c:v>108.36</c:v>
                </c:pt>
                <c:pt idx="2096">
                  <c:v>104.94</c:v>
                </c:pt>
                <c:pt idx="2097">
                  <c:v>110.53</c:v>
                </c:pt>
                <c:pt idx="2098">
                  <c:v>112.11</c:v>
                </c:pt>
                <c:pt idx="2099">
                  <c:v>113.86</c:v>
                </c:pt>
                <c:pt idx="2100">
                  <c:v>106.67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BD1-4C4E-A9FA-14CFE9BE2C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0563808"/>
        <c:axId val="340566160"/>
      </c:lineChart>
      <c:dateAx>
        <c:axId val="340563808"/>
        <c:scaling>
          <c:orientation val="minMax"/>
          <c:min val="41761"/>
        </c:scaling>
        <c:delete val="0"/>
        <c:axPos val="b"/>
        <c:numFmt formatCode="mmm\-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Y"/>
          </a:p>
        </c:txPr>
        <c:crossAx val="340566160"/>
        <c:crosses val="autoZero"/>
        <c:auto val="1"/>
        <c:lblOffset val="100"/>
        <c:baseTimeUnit val="days"/>
        <c:majorUnit val="3"/>
        <c:majorTimeUnit val="months"/>
      </c:dateAx>
      <c:valAx>
        <c:axId val="340566160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s-PY"/>
          </a:p>
        </c:txPr>
        <c:crossAx val="34056380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s-PY"/>
    </a:p>
  </c:txPr>
  <c:externalData r:id="rId2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r>
              <a:rPr lang="es-PY" sz="1400" b="1" i="0" u="none" strike="noStrike" baseline="0" dirty="0">
                <a:solidFill>
                  <a:srgbClr val="000000"/>
                </a:solidFill>
                <a:latin typeface="+mn-lt"/>
                <a:ea typeface="Tahoma"/>
                <a:cs typeface="Tahoma"/>
              </a:rPr>
              <a:t>Gasoil</a:t>
            </a:r>
            <a:endParaRPr lang="es-PY" sz="1400" b="0" i="0" u="none" strike="noStrike" baseline="0" dirty="0">
              <a:solidFill>
                <a:srgbClr val="000000"/>
              </a:solidFill>
              <a:latin typeface="+mn-lt"/>
              <a:ea typeface="Tahoma"/>
              <a:cs typeface="Tahoma"/>
            </a:endParaRP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Tahoma"/>
                <a:ea typeface="Tahoma"/>
                <a:cs typeface="Tahoma"/>
              </a:defRPr>
            </a:pPr>
            <a:r>
              <a:rPr lang="es-PY" sz="1400" b="0" i="0" u="none" strike="noStrike" baseline="0" dirty="0">
                <a:solidFill>
                  <a:srgbClr val="000000"/>
                </a:solidFill>
                <a:latin typeface="+mn-lt"/>
                <a:ea typeface="Tahoma"/>
                <a:cs typeface="Tahoma"/>
              </a:rPr>
              <a:t>Dólares por galón</a:t>
            </a:r>
          </a:p>
        </c:rich>
      </c:tx>
      <c:layout/>
      <c:overlay val="0"/>
      <c:spPr>
        <a:noFill/>
        <a:ln w="2540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10803193350831146"/>
          <c:y val="0.17081036745406825"/>
          <c:w val="0.84039173228346453"/>
          <c:h val="0.56440835520559929"/>
        </c:manualLayout>
      </c:layout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209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3F8-4306-9EA3-AFC0AB75B54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>
                    <a:latin typeface="+mn-lt"/>
                  </a:defRPr>
                </a:pPr>
                <a:endParaRPr lang="es-PY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numRef>
              <c:f>'[Precio Brent y Gasoil Mayo 2022.xls]Data 1 (2)'!$A$6946:$A$9040</c:f>
              <c:numCache>
                <c:formatCode>mmm\ dd\,\ yyyy</c:formatCode>
                <c:ptCount val="2093"/>
                <c:pt idx="0">
                  <c:v>41641</c:v>
                </c:pt>
                <c:pt idx="1">
                  <c:v>41642</c:v>
                </c:pt>
                <c:pt idx="2">
                  <c:v>41645</c:v>
                </c:pt>
                <c:pt idx="3">
                  <c:v>41646</c:v>
                </c:pt>
                <c:pt idx="4">
                  <c:v>41647</c:v>
                </c:pt>
                <c:pt idx="5">
                  <c:v>41648</c:v>
                </c:pt>
                <c:pt idx="6">
                  <c:v>41649</c:v>
                </c:pt>
                <c:pt idx="7">
                  <c:v>41652</c:v>
                </c:pt>
                <c:pt idx="8">
                  <c:v>41653</c:v>
                </c:pt>
                <c:pt idx="9">
                  <c:v>41654</c:v>
                </c:pt>
                <c:pt idx="10">
                  <c:v>41655</c:v>
                </c:pt>
                <c:pt idx="11">
                  <c:v>41656</c:v>
                </c:pt>
                <c:pt idx="12">
                  <c:v>41660</c:v>
                </c:pt>
                <c:pt idx="13">
                  <c:v>41661</c:v>
                </c:pt>
                <c:pt idx="14">
                  <c:v>41662</c:v>
                </c:pt>
                <c:pt idx="15">
                  <c:v>41663</c:v>
                </c:pt>
                <c:pt idx="16">
                  <c:v>41666</c:v>
                </c:pt>
                <c:pt idx="17">
                  <c:v>41667</c:v>
                </c:pt>
                <c:pt idx="18">
                  <c:v>41668</c:v>
                </c:pt>
                <c:pt idx="19">
                  <c:v>41669</c:v>
                </c:pt>
                <c:pt idx="20">
                  <c:v>41670</c:v>
                </c:pt>
                <c:pt idx="21">
                  <c:v>41673</c:v>
                </c:pt>
                <c:pt idx="22">
                  <c:v>41674</c:v>
                </c:pt>
                <c:pt idx="23">
                  <c:v>41675</c:v>
                </c:pt>
                <c:pt idx="24">
                  <c:v>41676</c:v>
                </c:pt>
                <c:pt idx="25">
                  <c:v>41677</c:v>
                </c:pt>
                <c:pt idx="26">
                  <c:v>41680</c:v>
                </c:pt>
                <c:pt idx="27">
                  <c:v>41681</c:v>
                </c:pt>
                <c:pt idx="28">
                  <c:v>41682</c:v>
                </c:pt>
                <c:pt idx="29">
                  <c:v>41683</c:v>
                </c:pt>
                <c:pt idx="30">
                  <c:v>41684</c:v>
                </c:pt>
                <c:pt idx="31">
                  <c:v>41688</c:v>
                </c:pt>
                <c:pt idx="32">
                  <c:v>41689</c:v>
                </c:pt>
                <c:pt idx="33">
                  <c:v>41690</c:v>
                </c:pt>
                <c:pt idx="34">
                  <c:v>41691</c:v>
                </c:pt>
                <c:pt idx="35">
                  <c:v>41694</c:v>
                </c:pt>
                <c:pt idx="36">
                  <c:v>41695</c:v>
                </c:pt>
                <c:pt idx="37">
                  <c:v>41696</c:v>
                </c:pt>
                <c:pt idx="38">
                  <c:v>41697</c:v>
                </c:pt>
                <c:pt idx="39">
                  <c:v>41698</c:v>
                </c:pt>
                <c:pt idx="40">
                  <c:v>41701</c:v>
                </c:pt>
                <c:pt idx="41">
                  <c:v>41702</c:v>
                </c:pt>
                <c:pt idx="42">
                  <c:v>41703</c:v>
                </c:pt>
                <c:pt idx="43">
                  <c:v>41704</c:v>
                </c:pt>
                <c:pt idx="44">
                  <c:v>41705</c:v>
                </c:pt>
                <c:pt idx="45">
                  <c:v>41708</c:v>
                </c:pt>
                <c:pt idx="46">
                  <c:v>41709</c:v>
                </c:pt>
                <c:pt idx="47">
                  <c:v>41710</c:v>
                </c:pt>
                <c:pt idx="48">
                  <c:v>41711</c:v>
                </c:pt>
                <c:pt idx="49">
                  <c:v>41712</c:v>
                </c:pt>
                <c:pt idx="50">
                  <c:v>41715</c:v>
                </c:pt>
                <c:pt idx="51">
                  <c:v>41716</c:v>
                </c:pt>
                <c:pt idx="52">
                  <c:v>41717</c:v>
                </c:pt>
                <c:pt idx="53">
                  <c:v>41718</c:v>
                </c:pt>
                <c:pt idx="54">
                  <c:v>41719</c:v>
                </c:pt>
                <c:pt idx="55">
                  <c:v>41722</c:v>
                </c:pt>
                <c:pt idx="56">
                  <c:v>41723</c:v>
                </c:pt>
                <c:pt idx="57">
                  <c:v>41724</c:v>
                </c:pt>
                <c:pt idx="58">
                  <c:v>41725</c:v>
                </c:pt>
                <c:pt idx="59">
                  <c:v>41726</c:v>
                </c:pt>
                <c:pt idx="60">
                  <c:v>41729</c:v>
                </c:pt>
                <c:pt idx="61">
                  <c:v>41730</c:v>
                </c:pt>
                <c:pt idx="62">
                  <c:v>41731</c:v>
                </c:pt>
                <c:pt idx="63">
                  <c:v>41732</c:v>
                </c:pt>
                <c:pt idx="64">
                  <c:v>41733</c:v>
                </c:pt>
                <c:pt idx="65">
                  <c:v>41736</c:v>
                </c:pt>
                <c:pt idx="66">
                  <c:v>41737</c:v>
                </c:pt>
                <c:pt idx="67">
                  <c:v>41738</c:v>
                </c:pt>
                <c:pt idx="68">
                  <c:v>41739</c:v>
                </c:pt>
                <c:pt idx="69">
                  <c:v>41740</c:v>
                </c:pt>
                <c:pt idx="70">
                  <c:v>41743</c:v>
                </c:pt>
                <c:pt idx="71">
                  <c:v>41744</c:v>
                </c:pt>
                <c:pt idx="72">
                  <c:v>41745</c:v>
                </c:pt>
                <c:pt idx="73">
                  <c:v>41746</c:v>
                </c:pt>
                <c:pt idx="74">
                  <c:v>41750</c:v>
                </c:pt>
                <c:pt idx="75">
                  <c:v>41751</c:v>
                </c:pt>
                <c:pt idx="76">
                  <c:v>41752</c:v>
                </c:pt>
                <c:pt idx="77">
                  <c:v>41753</c:v>
                </c:pt>
                <c:pt idx="78">
                  <c:v>41754</c:v>
                </c:pt>
                <c:pt idx="79">
                  <c:v>41757</c:v>
                </c:pt>
                <c:pt idx="80">
                  <c:v>41758</c:v>
                </c:pt>
                <c:pt idx="81">
                  <c:v>41759</c:v>
                </c:pt>
                <c:pt idx="82">
                  <c:v>41760</c:v>
                </c:pt>
                <c:pt idx="83">
                  <c:v>41761</c:v>
                </c:pt>
                <c:pt idx="84">
                  <c:v>41764</c:v>
                </c:pt>
                <c:pt idx="85">
                  <c:v>41765</c:v>
                </c:pt>
                <c:pt idx="86">
                  <c:v>41766</c:v>
                </c:pt>
                <c:pt idx="87">
                  <c:v>41767</c:v>
                </c:pt>
                <c:pt idx="88">
                  <c:v>41768</c:v>
                </c:pt>
                <c:pt idx="89">
                  <c:v>41771</c:v>
                </c:pt>
                <c:pt idx="90">
                  <c:v>41772</c:v>
                </c:pt>
                <c:pt idx="91">
                  <c:v>41773</c:v>
                </c:pt>
                <c:pt idx="92">
                  <c:v>41774</c:v>
                </c:pt>
                <c:pt idx="93">
                  <c:v>41775</c:v>
                </c:pt>
                <c:pt idx="94">
                  <c:v>41778</c:v>
                </c:pt>
                <c:pt idx="95">
                  <c:v>41779</c:v>
                </c:pt>
                <c:pt idx="96">
                  <c:v>41780</c:v>
                </c:pt>
                <c:pt idx="97">
                  <c:v>41781</c:v>
                </c:pt>
                <c:pt idx="98">
                  <c:v>41782</c:v>
                </c:pt>
                <c:pt idx="99">
                  <c:v>41786</c:v>
                </c:pt>
                <c:pt idx="100">
                  <c:v>41787</c:v>
                </c:pt>
                <c:pt idx="101">
                  <c:v>41788</c:v>
                </c:pt>
                <c:pt idx="102">
                  <c:v>41789</c:v>
                </c:pt>
                <c:pt idx="103">
                  <c:v>41792</c:v>
                </c:pt>
                <c:pt idx="104">
                  <c:v>41793</c:v>
                </c:pt>
                <c:pt idx="105">
                  <c:v>41794</c:v>
                </c:pt>
                <c:pt idx="106">
                  <c:v>41795</c:v>
                </c:pt>
                <c:pt idx="107">
                  <c:v>41796</c:v>
                </c:pt>
                <c:pt idx="108">
                  <c:v>41799</c:v>
                </c:pt>
                <c:pt idx="109">
                  <c:v>41800</c:v>
                </c:pt>
                <c:pt idx="110">
                  <c:v>41801</c:v>
                </c:pt>
                <c:pt idx="111">
                  <c:v>41802</c:v>
                </c:pt>
                <c:pt idx="112">
                  <c:v>41803</c:v>
                </c:pt>
                <c:pt idx="113">
                  <c:v>41806</c:v>
                </c:pt>
                <c:pt idx="114">
                  <c:v>41807</c:v>
                </c:pt>
                <c:pt idx="115">
                  <c:v>41808</c:v>
                </c:pt>
                <c:pt idx="116">
                  <c:v>41809</c:v>
                </c:pt>
                <c:pt idx="117">
                  <c:v>41810</c:v>
                </c:pt>
                <c:pt idx="118">
                  <c:v>41813</c:v>
                </c:pt>
                <c:pt idx="119">
                  <c:v>41814</c:v>
                </c:pt>
                <c:pt idx="120">
                  <c:v>41815</c:v>
                </c:pt>
                <c:pt idx="121">
                  <c:v>41816</c:v>
                </c:pt>
                <c:pt idx="122">
                  <c:v>41817</c:v>
                </c:pt>
                <c:pt idx="123">
                  <c:v>41820</c:v>
                </c:pt>
                <c:pt idx="124">
                  <c:v>41821</c:v>
                </c:pt>
                <c:pt idx="125">
                  <c:v>41822</c:v>
                </c:pt>
                <c:pt idx="126">
                  <c:v>41823</c:v>
                </c:pt>
                <c:pt idx="127">
                  <c:v>41827</c:v>
                </c:pt>
                <c:pt idx="128">
                  <c:v>41828</c:v>
                </c:pt>
                <c:pt idx="129">
                  <c:v>41829</c:v>
                </c:pt>
                <c:pt idx="130">
                  <c:v>41830</c:v>
                </c:pt>
                <c:pt idx="131">
                  <c:v>41831</c:v>
                </c:pt>
                <c:pt idx="132">
                  <c:v>41834</c:v>
                </c:pt>
                <c:pt idx="133">
                  <c:v>41835</c:v>
                </c:pt>
                <c:pt idx="134">
                  <c:v>41836</c:v>
                </c:pt>
                <c:pt idx="135">
                  <c:v>41837</c:v>
                </c:pt>
                <c:pt idx="136">
                  <c:v>41838</c:v>
                </c:pt>
                <c:pt idx="137">
                  <c:v>41841</c:v>
                </c:pt>
                <c:pt idx="138">
                  <c:v>41842</c:v>
                </c:pt>
                <c:pt idx="139">
                  <c:v>41843</c:v>
                </c:pt>
                <c:pt idx="140">
                  <c:v>41844</c:v>
                </c:pt>
                <c:pt idx="141">
                  <c:v>41845</c:v>
                </c:pt>
                <c:pt idx="142">
                  <c:v>41848</c:v>
                </c:pt>
                <c:pt idx="143">
                  <c:v>41849</c:v>
                </c:pt>
                <c:pt idx="144">
                  <c:v>41850</c:v>
                </c:pt>
                <c:pt idx="145">
                  <c:v>41851</c:v>
                </c:pt>
                <c:pt idx="146">
                  <c:v>41852</c:v>
                </c:pt>
                <c:pt idx="147">
                  <c:v>41855</c:v>
                </c:pt>
                <c:pt idx="148">
                  <c:v>41856</c:v>
                </c:pt>
                <c:pt idx="149">
                  <c:v>41857</c:v>
                </c:pt>
                <c:pt idx="150">
                  <c:v>41858</c:v>
                </c:pt>
                <c:pt idx="151">
                  <c:v>41859</c:v>
                </c:pt>
                <c:pt idx="152">
                  <c:v>41862</c:v>
                </c:pt>
                <c:pt idx="153">
                  <c:v>41863</c:v>
                </c:pt>
                <c:pt idx="154">
                  <c:v>41864</c:v>
                </c:pt>
                <c:pt idx="155">
                  <c:v>41865</c:v>
                </c:pt>
                <c:pt idx="156">
                  <c:v>41866</c:v>
                </c:pt>
                <c:pt idx="157">
                  <c:v>41869</c:v>
                </c:pt>
                <c:pt idx="158">
                  <c:v>41870</c:v>
                </c:pt>
                <c:pt idx="159">
                  <c:v>41871</c:v>
                </c:pt>
                <c:pt idx="160">
                  <c:v>41872</c:v>
                </c:pt>
                <c:pt idx="161">
                  <c:v>41873</c:v>
                </c:pt>
                <c:pt idx="162">
                  <c:v>41876</c:v>
                </c:pt>
                <c:pt idx="163">
                  <c:v>41877</c:v>
                </c:pt>
                <c:pt idx="164">
                  <c:v>41878</c:v>
                </c:pt>
                <c:pt idx="165">
                  <c:v>41879</c:v>
                </c:pt>
                <c:pt idx="166">
                  <c:v>41880</c:v>
                </c:pt>
                <c:pt idx="167">
                  <c:v>41884</c:v>
                </c:pt>
                <c:pt idx="168">
                  <c:v>41885</c:v>
                </c:pt>
                <c:pt idx="169">
                  <c:v>41886</c:v>
                </c:pt>
                <c:pt idx="170">
                  <c:v>41887</c:v>
                </c:pt>
                <c:pt idx="171">
                  <c:v>41890</c:v>
                </c:pt>
                <c:pt idx="172">
                  <c:v>41891</c:v>
                </c:pt>
                <c:pt idx="173">
                  <c:v>41892</c:v>
                </c:pt>
                <c:pt idx="174">
                  <c:v>41893</c:v>
                </c:pt>
                <c:pt idx="175">
                  <c:v>41894</c:v>
                </c:pt>
                <c:pt idx="176">
                  <c:v>41897</c:v>
                </c:pt>
                <c:pt idx="177">
                  <c:v>41898</c:v>
                </c:pt>
                <c:pt idx="178">
                  <c:v>41899</c:v>
                </c:pt>
                <c:pt idx="179">
                  <c:v>41900</c:v>
                </c:pt>
                <c:pt idx="180">
                  <c:v>41901</c:v>
                </c:pt>
                <c:pt idx="181">
                  <c:v>41904</c:v>
                </c:pt>
                <c:pt idx="182">
                  <c:v>41905</c:v>
                </c:pt>
                <c:pt idx="183">
                  <c:v>41906</c:v>
                </c:pt>
                <c:pt idx="184">
                  <c:v>41907</c:v>
                </c:pt>
                <c:pt idx="185">
                  <c:v>41908</c:v>
                </c:pt>
                <c:pt idx="186">
                  <c:v>41911</c:v>
                </c:pt>
                <c:pt idx="187">
                  <c:v>41912</c:v>
                </c:pt>
                <c:pt idx="188">
                  <c:v>41913</c:v>
                </c:pt>
                <c:pt idx="189">
                  <c:v>41914</c:v>
                </c:pt>
                <c:pt idx="190">
                  <c:v>41915</c:v>
                </c:pt>
                <c:pt idx="191">
                  <c:v>41918</c:v>
                </c:pt>
                <c:pt idx="192">
                  <c:v>41919</c:v>
                </c:pt>
                <c:pt idx="193">
                  <c:v>41920</c:v>
                </c:pt>
                <c:pt idx="194">
                  <c:v>41921</c:v>
                </c:pt>
                <c:pt idx="195">
                  <c:v>41922</c:v>
                </c:pt>
                <c:pt idx="196">
                  <c:v>41925</c:v>
                </c:pt>
                <c:pt idx="197">
                  <c:v>41926</c:v>
                </c:pt>
                <c:pt idx="198">
                  <c:v>41927</c:v>
                </c:pt>
                <c:pt idx="199">
                  <c:v>41928</c:v>
                </c:pt>
                <c:pt idx="200">
                  <c:v>41929</c:v>
                </c:pt>
                <c:pt idx="201">
                  <c:v>41932</c:v>
                </c:pt>
                <c:pt idx="202">
                  <c:v>41933</c:v>
                </c:pt>
                <c:pt idx="203">
                  <c:v>41934</c:v>
                </c:pt>
                <c:pt idx="204">
                  <c:v>41935</c:v>
                </c:pt>
                <c:pt idx="205">
                  <c:v>41936</c:v>
                </c:pt>
                <c:pt idx="206">
                  <c:v>41939</c:v>
                </c:pt>
                <c:pt idx="207">
                  <c:v>41940</c:v>
                </c:pt>
                <c:pt idx="208">
                  <c:v>41941</c:v>
                </c:pt>
                <c:pt idx="209">
                  <c:v>41942</c:v>
                </c:pt>
                <c:pt idx="210">
                  <c:v>41943</c:v>
                </c:pt>
                <c:pt idx="211">
                  <c:v>41946</c:v>
                </c:pt>
                <c:pt idx="212">
                  <c:v>41947</c:v>
                </c:pt>
                <c:pt idx="213">
                  <c:v>41948</c:v>
                </c:pt>
                <c:pt idx="214">
                  <c:v>41949</c:v>
                </c:pt>
                <c:pt idx="215">
                  <c:v>41950</c:v>
                </c:pt>
                <c:pt idx="216">
                  <c:v>41953</c:v>
                </c:pt>
                <c:pt idx="217">
                  <c:v>41954</c:v>
                </c:pt>
                <c:pt idx="218">
                  <c:v>41955</c:v>
                </c:pt>
                <c:pt idx="219">
                  <c:v>41956</c:v>
                </c:pt>
                <c:pt idx="220">
                  <c:v>41957</c:v>
                </c:pt>
                <c:pt idx="221">
                  <c:v>41960</c:v>
                </c:pt>
                <c:pt idx="222">
                  <c:v>41961</c:v>
                </c:pt>
                <c:pt idx="223">
                  <c:v>41962</c:v>
                </c:pt>
                <c:pt idx="224">
                  <c:v>41963</c:v>
                </c:pt>
                <c:pt idx="225">
                  <c:v>41964</c:v>
                </c:pt>
                <c:pt idx="226">
                  <c:v>41967</c:v>
                </c:pt>
                <c:pt idx="227">
                  <c:v>41968</c:v>
                </c:pt>
                <c:pt idx="228">
                  <c:v>41969</c:v>
                </c:pt>
                <c:pt idx="229">
                  <c:v>41971</c:v>
                </c:pt>
                <c:pt idx="230">
                  <c:v>41974</c:v>
                </c:pt>
                <c:pt idx="231">
                  <c:v>41975</c:v>
                </c:pt>
                <c:pt idx="232">
                  <c:v>41976</c:v>
                </c:pt>
                <c:pt idx="233">
                  <c:v>41977</c:v>
                </c:pt>
                <c:pt idx="234">
                  <c:v>41978</c:v>
                </c:pt>
                <c:pt idx="235">
                  <c:v>41981</c:v>
                </c:pt>
                <c:pt idx="236">
                  <c:v>41982</c:v>
                </c:pt>
                <c:pt idx="237">
                  <c:v>41983</c:v>
                </c:pt>
                <c:pt idx="238">
                  <c:v>41984</c:v>
                </c:pt>
                <c:pt idx="239">
                  <c:v>41985</c:v>
                </c:pt>
                <c:pt idx="240">
                  <c:v>41988</c:v>
                </c:pt>
                <c:pt idx="241">
                  <c:v>41989</c:v>
                </c:pt>
                <c:pt idx="242">
                  <c:v>41990</c:v>
                </c:pt>
                <c:pt idx="243">
                  <c:v>41991</c:v>
                </c:pt>
                <c:pt idx="244">
                  <c:v>41992</c:v>
                </c:pt>
                <c:pt idx="245">
                  <c:v>41995</c:v>
                </c:pt>
                <c:pt idx="246">
                  <c:v>41996</c:v>
                </c:pt>
                <c:pt idx="247">
                  <c:v>41997</c:v>
                </c:pt>
                <c:pt idx="248">
                  <c:v>41999</c:v>
                </c:pt>
                <c:pt idx="249">
                  <c:v>42002</c:v>
                </c:pt>
                <c:pt idx="250">
                  <c:v>42003</c:v>
                </c:pt>
                <c:pt idx="251">
                  <c:v>42004</c:v>
                </c:pt>
                <c:pt idx="252">
                  <c:v>42006</c:v>
                </c:pt>
                <c:pt idx="253">
                  <c:v>42009</c:v>
                </c:pt>
                <c:pt idx="254">
                  <c:v>42010</c:v>
                </c:pt>
                <c:pt idx="255">
                  <c:v>42011</c:v>
                </c:pt>
                <c:pt idx="256">
                  <c:v>42012</c:v>
                </c:pt>
                <c:pt idx="257">
                  <c:v>42013</c:v>
                </c:pt>
                <c:pt idx="258">
                  <c:v>42016</c:v>
                </c:pt>
                <c:pt idx="259">
                  <c:v>42017</c:v>
                </c:pt>
                <c:pt idx="260">
                  <c:v>42018</c:v>
                </c:pt>
                <c:pt idx="261">
                  <c:v>42019</c:v>
                </c:pt>
                <c:pt idx="262">
                  <c:v>42020</c:v>
                </c:pt>
                <c:pt idx="263">
                  <c:v>42024</c:v>
                </c:pt>
                <c:pt idx="264">
                  <c:v>42025</c:v>
                </c:pt>
                <c:pt idx="265">
                  <c:v>42026</c:v>
                </c:pt>
                <c:pt idx="266">
                  <c:v>42027</c:v>
                </c:pt>
                <c:pt idx="267">
                  <c:v>42030</c:v>
                </c:pt>
                <c:pt idx="268">
                  <c:v>42031</c:v>
                </c:pt>
                <c:pt idx="269">
                  <c:v>42032</c:v>
                </c:pt>
                <c:pt idx="270">
                  <c:v>42033</c:v>
                </c:pt>
                <c:pt idx="271">
                  <c:v>42034</c:v>
                </c:pt>
                <c:pt idx="272">
                  <c:v>42037</c:v>
                </c:pt>
                <c:pt idx="273">
                  <c:v>42038</c:v>
                </c:pt>
                <c:pt idx="274">
                  <c:v>42039</c:v>
                </c:pt>
                <c:pt idx="275">
                  <c:v>42040</c:v>
                </c:pt>
                <c:pt idx="276">
                  <c:v>42041</c:v>
                </c:pt>
                <c:pt idx="277">
                  <c:v>42044</c:v>
                </c:pt>
                <c:pt idx="278">
                  <c:v>42045</c:v>
                </c:pt>
                <c:pt idx="279">
                  <c:v>42046</c:v>
                </c:pt>
                <c:pt idx="280">
                  <c:v>42047</c:v>
                </c:pt>
                <c:pt idx="281">
                  <c:v>42048</c:v>
                </c:pt>
                <c:pt idx="282">
                  <c:v>42052</c:v>
                </c:pt>
                <c:pt idx="283">
                  <c:v>42053</c:v>
                </c:pt>
                <c:pt idx="284">
                  <c:v>42054</c:v>
                </c:pt>
                <c:pt idx="285">
                  <c:v>42055</c:v>
                </c:pt>
                <c:pt idx="286">
                  <c:v>42058</c:v>
                </c:pt>
                <c:pt idx="287">
                  <c:v>42059</c:v>
                </c:pt>
                <c:pt idx="288">
                  <c:v>42060</c:v>
                </c:pt>
                <c:pt idx="289">
                  <c:v>42061</c:v>
                </c:pt>
                <c:pt idx="290">
                  <c:v>42062</c:v>
                </c:pt>
                <c:pt idx="291">
                  <c:v>42065</c:v>
                </c:pt>
                <c:pt idx="292">
                  <c:v>42066</c:v>
                </c:pt>
                <c:pt idx="293">
                  <c:v>42067</c:v>
                </c:pt>
                <c:pt idx="294">
                  <c:v>42068</c:v>
                </c:pt>
                <c:pt idx="295">
                  <c:v>42069</c:v>
                </c:pt>
                <c:pt idx="296">
                  <c:v>42072</c:v>
                </c:pt>
                <c:pt idx="297">
                  <c:v>42073</c:v>
                </c:pt>
                <c:pt idx="298">
                  <c:v>42074</c:v>
                </c:pt>
                <c:pt idx="299">
                  <c:v>42075</c:v>
                </c:pt>
                <c:pt idx="300">
                  <c:v>42076</c:v>
                </c:pt>
                <c:pt idx="301">
                  <c:v>42079</c:v>
                </c:pt>
                <c:pt idx="302">
                  <c:v>42080</c:v>
                </c:pt>
                <c:pt idx="303">
                  <c:v>42081</c:v>
                </c:pt>
                <c:pt idx="304">
                  <c:v>42082</c:v>
                </c:pt>
                <c:pt idx="305">
                  <c:v>42083</c:v>
                </c:pt>
                <c:pt idx="306">
                  <c:v>42086</c:v>
                </c:pt>
                <c:pt idx="307">
                  <c:v>42087</c:v>
                </c:pt>
                <c:pt idx="308">
                  <c:v>42088</c:v>
                </c:pt>
                <c:pt idx="309">
                  <c:v>42089</c:v>
                </c:pt>
                <c:pt idx="310">
                  <c:v>42090</c:v>
                </c:pt>
                <c:pt idx="311">
                  <c:v>42093</c:v>
                </c:pt>
                <c:pt idx="312">
                  <c:v>42094</c:v>
                </c:pt>
                <c:pt idx="313">
                  <c:v>42095</c:v>
                </c:pt>
                <c:pt idx="314">
                  <c:v>42096</c:v>
                </c:pt>
                <c:pt idx="315">
                  <c:v>42100</c:v>
                </c:pt>
                <c:pt idx="316">
                  <c:v>42101</c:v>
                </c:pt>
                <c:pt idx="317">
                  <c:v>42102</c:v>
                </c:pt>
                <c:pt idx="318">
                  <c:v>42103</c:v>
                </c:pt>
                <c:pt idx="319">
                  <c:v>42104</c:v>
                </c:pt>
                <c:pt idx="320">
                  <c:v>42107</c:v>
                </c:pt>
                <c:pt idx="321">
                  <c:v>42108</c:v>
                </c:pt>
                <c:pt idx="322">
                  <c:v>42109</c:v>
                </c:pt>
                <c:pt idx="323">
                  <c:v>42110</c:v>
                </c:pt>
                <c:pt idx="324">
                  <c:v>42111</c:v>
                </c:pt>
                <c:pt idx="325">
                  <c:v>42114</c:v>
                </c:pt>
                <c:pt idx="326">
                  <c:v>42115</c:v>
                </c:pt>
                <c:pt idx="327">
                  <c:v>42116</c:v>
                </c:pt>
                <c:pt idx="328">
                  <c:v>42117</c:v>
                </c:pt>
                <c:pt idx="329">
                  <c:v>42118</c:v>
                </c:pt>
                <c:pt idx="330">
                  <c:v>42121</c:v>
                </c:pt>
                <c:pt idx="331">
                  <c:v>42122</c:v>
                </c:pt>
                <c:pt idx="332">
                  <c:v>42123</c:v>
                </c:pt>
                <c:pt idx="333">
                  <c:v>42124</c:v>
                </c:pt>
                <c:pt idx="334">
                  <c:v>42125</c:v>
                </c:pt>
                <c:pt idx="335">
                  <c:v>42128</c:v>
                </c:pt>
                <c:pt idx="336">
                  <c:v>42129</c:v>
                </c:pt>
                <c:pt idx="337">
                  <c:v>42130</c:v>
                </c:pt>
                <c:pt idx="338">
                  <c:v>42131</c:v>
                </c:pt>
                <c:pt idx="339">
                  <c:v>42132</c:v>
                </c:pt>
                <c:pt idx="340">
                  <c:v>42135</c:v>
                </c:pt>
                <c:pt idx="341">
                  <c:v>42136</c:v>
                </c:pt>
                <c:pt idx="342">
                  <c:v>42137</c:v>
                </c:pt>
                <c:pt idx="343">
                  <c:v>42138</c:v>
                </c:pt>
                <c:pt idx="344">
                  <c:v>42139</c:v>
                </c:pt>
                <c:pt idx="345">
                  <c:v>42142</c:v>
                </c:pt>
                <c:pt idx="346">
                  <c:v>42143</c:v>
                </c:pt>
                <c:pt idx="347">
                  <c:v>42144</c:v>
                </c:pt>
                <c:pt idx="348">
                  <c:v>42145</c:v>
                </c:pt>
                <c:pt idx="349">
                  <c:v>42146</c:v>
                </c:pt>
                <c:pt idx="350">
                  <c:v>42150</c:v>
                </c:pt>
                <c:pt idx="351">
                  <c:v>42151</c:v>
                </c:pt>
                <c:pt idx="352">
                  <c:v>42152</c:v>
                </c:pt>
                <c:pt idx="353">
                  <c:v>42153</c:v>
                </c:pt>
                <c:pt idx="354">
                  <c:v>42156</c:v>
                </c:pt>
                <c:pt idx="355">
                  <c:v>42157</c:v>
                </c:pt>
                <c:pt idx="356">
                  <c:v>42158</c:v>
                </c:pt>
                <c:pt idx="357">
                  <c:v>42159</c:v>
                </c:pt>
                <c:pt idx="358">
                  <c:v>42160</c:v>
                </c:pt>
                <c:pt idx="359">
                  <c:v>42163</c:v>
                </c:pt>
                <c:pt idx="360">
                  <c:v>42164</c:v>
                </c:pt>
                <c:pt idx="361">
                  <c:v>42165</c:v>
                </c:pt>
                <c:pt idx="362">
                  <c:v>42166</c:v>
                </c:pt>
                <c:pt idx="363">
                  <c:v>42167</c:v>
                </c:pt>
                <c:pt idx="364">
                  <c:v>42170</c:v>
                </c:pt>
                <c:pt idx="365">
                  <c:v>42171</c:v>
                </c:pt>
                <c:pt idx="366">
                  <c:v>42172</c:v>
                </c:pt>
                <c:pt idx="367">
                  <c:v>42173</c:v>
                </c:pt>
                <c:pt idx="368">
                  <c:v>42174</c:v>
                </c:pt>
                <c:pt idx="369">
                  <c:v>42177</c:v>
                </c:pt>
                <c:pt idx="370">
                  <c:v>42178</c:v>
                </c:pt>
                <c:pt idx="371">
                  <c:v>42179</c:v>
                </c:pt>
                <c:pt idx="372">
                  <c:v>42180</c:v>
                </c:pt>
                <c:pt idx="373">
                  <c:v>42181</c:v>
                </c:pt>
                <c:pt idx="374">
                  <c:v>42184</c:v>
                </c:pt>
                <c:pt idx="375">
                  <c:v>42185</c:v>
                </c:pt>
                <c:pt idx="376">
                  <c:v>42186</c:v>
                </c:pt>
                <c:pt idx="377">
                  <c:v>42187</c:v>
                </c:pt>
                <c:pt idx="378">
                  <c:v>42191</c:v>
                </c:pt>
                <c:pt idx="379">
                  <c:v>42192</c:v>
                </c:pt>
                <c:pt idx="380">
                  <c:v>42193</c:v>
                </c:pt>
                <c:pt idx="381">
                  <c:v>42194</c:v>
                </c:pt>
                <c:pt idx="382">
                  <c:v>42195</c:v>
                </c:pt>
                <c:pt idx="383">
                  <c:v>42198</c:v>
                </c:pt>
                <c:pt idx="384">
                  <c:v>42199</c:v>
                </c:pt>
                <c:pt idx="385">
                  <c:v>42200</c:v>
                </c:pt>
                <c:pt idx="386">
                  <c:v>42201</c:v>
                </c:pt>
                <c:pt idx="387">
                  <c:v>42202</c:v>
                </c:pt>
                <c:pt idx="388">
                  <c:v>42205</c:v>
                </c:pt>
                <c:pt idx="389">
                  <c:v>42206</c:v>
                </c:pt>
                <c:pt idx="390">
                  <c:v>42207</c:v>
                </c:pt>
                <c:pt idx="391">
                  <c:v>42208</c:v>
                </c:pt>
                <c:pt idx="392">
                  <c:v>42209</c:v>
                </c:pt>
                <c:pt idx="393">
                  <c:v>42212</c:v>
                </c:pt>
                <c:pt idx="394">
                  <c:v>42213</c:v>
                </c:pt>
                <c:pt idx="395">
                  <c:v>42214</c:v>
                </c:pt>
                <c:pt idx="396">
                  <c:v>42215</c:v>
                </c:pt>
                <c:pt idx="397">
                  <c:v>42216</c:v>
                </c:pt>
                <c:pt idx="398">
                  <c:v>42219</c:v>
                </c:pt>
                <c:pt idx="399">
                  <c:v>42220</c:v>
                </c:pt>
                <c:pt idx="400">
                  <c:v>42221</c:v>
                </c:pt>
                <c:pt idx="401">
                  <c:v>42222</c:v>
                </c:pt>
                <c:pt idx="402">
                  <c:v>42223</c:v>
                </c:pt>
                <c:pt idx="403">
                  <c:v>42226</c:v>
                </c:pt>
                <c:pt idx="404">
                  <c:v>42227</c:v>
                </c:pt>
                <c:pt idx="405">
                  <c:v>42228</c:v>
                </c:pt>
                <c:pt idx="406">
                  <c:v>42229</c:v>
                </c:pt>
                <c:pt idx="407">
                  <c:v>42230</c:v>
                </c:pt>
                <c:pt idx="408">
                  <c:v>42233</c:v>
                </c:pt>
                <c:pt idx="409">
                  <c:v>42234</c:v>
                </c:pt>
                <c:pt idx="410">
                  <c:v>42235</c:v>
                </c:pt>
                <c:pt idx="411">
                  <c:v>42236</c:v>
                </c:pt>
                <c:pt idx="412">
                  <c:v>42237</c:v>
                </c:pt>
                <c:pt idx="413">
                  <c:v>42240</c:v>
                </c:pt>
                <c:pt idx="414">
                  <c:v>42241</c:v>
                </c:pt>
                <c:pt idx="415">
                  <c:v>42242</c:v>
                </c:pt>
                <c:pt idx="416">
                  <c:v>42243</c:v>
                </c:pt>
                <c:pt idx="417">
                  <c:v>42244</c:v>
                </c:pt>
                <c:pt idx="418">
                  <c:v>42247</c:v>
                </c:pt>
                <c:pt idx="419">
                  <c:v>42248</c:v>
                </c:pt>
                <c:pt idx="420">
                  <c:v>42249</c:v>
                </c:pt>
                <c:pt idx="421">
                  <c:v>42250</c:v>
                </c:pt>
                <c:pt idx="422">
                  <c:v>42251</c:v>
                </c:pt>
                <c:pt idx="423">
                  <c:v>42255</c:v>
                </c:pt>
                <c:pt idx="424">
                  <c:v>42256</c:v>
                </c:pt>
                <c:pt idx="425">
                  <c:v>42257</c:v>
                </c:pt>
                <c:pt idx="426">
                  <c:v>42258</c:v>
                </c:pt>
                <c:pt idx="427">
                  <c:v>42261</c:v>
                </c:pt>
                <c:pt idx="428">
                  <c:v>42262</c:v>
                </c:pt>
                <c:pt idx="429">
                  <c:v>42263</c:v>
                </c:pt>
                <c:pt idx="430">
                  <c:v>42264</c:v>
                </c:pt>
                <c:pt idx="431">
                  <c:v>42265</c:v>
                </c:pt>
                <c:pt idx="432">
                  <c:v>42268</c:v>
                </c:pt>
                <c:pt idx="433">
                  <c:v>42269</c:v>
                </c:pt>
                <c:pt idx="434">
                  <c:v>42270</c:v>
                </c:pt>
                <c:pt idx="435">
                  <c:v>42271</c:v>
                </c:pt>
                <c:pt idx="436">
                  <c:v>42272</c:v>
                </c:pt>
                <c:pt idx="437">
                  <c:v>42275</c:v>
                </c:pt>
                <c:pt idx="438">
                  <c:v>42276</c:v>
                </c:pt>
                <c:pt idx="439">
                  <c:v>42277</c:v>
                </c:pt>
                <c:pt idx="440">
                  <c:v>42278</c:v>
                </c:pt>
                <c:pt idx="441">
                  <c:v>42279</c:v>
                </c:pt>
                <c:pt idx="442">
                  <c:v>42282</c:v>
                </c:pt>
                <c:pt idx="443">
                  <c:v>42283</c:v>
                </c:pt>
                <c:pt idx="444">
                  <c:v>42284</c:v>
                </c:pt>
                <c:pt idx="445">
                  <c:v>42285</c:v>
                </c:pt>
                <c:pt idx="446">
                  <c:v>42286</c:v>
                </c:pt>
                <c:pt idx="447">
                  <c:v>42289</c:v>
                </c:pt>
                <c:pt idx="448">
                  <c:v>42290</c:v>
                </c:pt>
                <c:pt idx="449">
                  <c:v>42291</c:v>
                </c:pt>
                <c:pt idx="450">
                  <c:v>42292</c:v>
                </c:pt>
                <c:pt idx="451">
                  <c:v>42293</c:v>
                </c:pt>
                <c:pt idx="452">
                  <c:v>42296</c:v>
                </c:pt>
                <c:pt idx="453">
                  <c:v>42297</c:v>
                </c:pt>
                <c:pt idx="454">
                  <c:v>42298</c:v>
                </c:pt>
                <c:pt idx="455">
                  <c:v>42299</c:v>
                </c:pt>
                <c:pt idx="456">
                  <c:v>42300</c:v>
                </c:pt>
                <c:pt idx="457">
                  <c:v>42303</c:v>
                </c:pt>
                <c:pt idx="458">
                  <c:v>42304</c:v>
                </c:pt>
                <c:pt idx="459">
                  <c:v>42305</c:v>
                </c:pt>
                <c:pt idx="460">
                  <c:v>42306</c:v>
                </c:pt>
                <c:pt idx="461">
                  <c:v>42307</c:v>
                </c:pt>
                <c:pt idx="462">
                  <c:v>42310</c:v>
                </c:pt>
                <c:pt idx="463">
                  <c:v>42311</c:v>
                </c:pt>
                <c:pt idx="464">
                  <c:v>42312</c:v>
                </c:pt>
                <c:pt idx="465">
                  <c:v>42313</c:v>
                </c:pt>
                <c:pt idx="466">
                  <c:v>42314</c:v>
                </c:pt>
                <c:pt idx="467">
                  <c:v>42317</c:v>
                </c:pt>
                <c:pt idx="468">
                  <c:v>42318</c:v>
                </c:pt>
                <c:pt idx="469">
                  <c:v>42319</c:v>
                </c:pt>
                <c:pt idx="470">
                  <c:v>42320</c:v>
                </c:pt>
                <c:pt idx="471">
                  <c:v>42321</c:v>
                </c:pt>
                <c:pt idx="472">
                  <c:v>42324</c:v>
                </c:pt>
                <c:pt idx="473">
                  <c:v>42325</c:v>
                </c:pt>
                <c:pt idx="474">
                  <c:v>42326</c:v>
                </c:pt>
                <c:pt idx="475">
                  <c:v>42327</c:v>
                </c:pt>
                <c:pt idx="476">
                  <c:v>42328</c:v>
                </c:pt>
                <c:pt idx="477">
                  <c:v>42331</c:v>
                </c:pt>
                <c:pt idx="478">
                  <c:v>42332</c:v>
                </c:pt>
                <c:pt idx="479">
                  <c:v>42333</c:v>
                </c:pt>
                <c:pt idx="480">
                  <c:v>42335</c:v>
                </c:pt>
                <c:pt idx="481">
                  <c:v>42338</c:v>
                </c:pt>
                <c:pt idx="482">
                  <c:v>42339</c:v>
                </c:pt>
                <c:pt idx="483">
                  <c:v>42340</c:v>
                </c:pt>
                <c:pt idx="484">
                  <c:v>42341</c:v>
                </c:pt>
                <c:pt idx="485">
                  <c:v>42342</c:v>
                </c:pt>
                <c:pt idx="486">
                  <c:v>42345</c:v>
                </c:pt>
                <c:pt idx="487">
                  <c:v>42346</c:v>
                </c:pt>
                <c:pt idx="488">
                  <c:v>42347</c:v>
                </c:pt>
                <c:pt idx="489">
                  <c:v>42348</c:v>
                </c:pt>
                <c:pt idx="490">
                  <c:v>42349</c:v>
                </c:pt>
                <c:pt idx="491">
                  <c:v>42352</c:v>
                </c:pt>
                <c:pt idx="492">
                  <c:v>42353</c:v>
                </c:pt>
                <c:pt idx="493">
                  <c:v>42354</c:v>
                </c:pt>
                <c:pt idx="494">
                  <c:v>42355</c:v>
                </c:pt>
                <c:pt idx="495">
                  <c:v>42356</c:v>
                </c:pt>
                <c:pt idx="496">
                  <c:v>42359</c:v>
                </c:pt>
                <c:pt idx="497">
                  <c:v>42360</c:v>
                </c:pt>
                <c:pt idx="498">
                  <c:v>42361</c:v>
                </c:pt>
                <c:pt idx="499">
                  <c:v>42362</c:v>
                </c:pt>
                <c:pt idx="500">
                  <c:v>42366</c:v>
                </c:pt>
                <c:pt idx="501">
                  <c:v>42367</c:v>
                </c:pt>
                <c:pt idx="502">
                  <c:v>42368</c:v>
                </c:pt>
                <c:pt idx="503">
                  <c:v>42369</c:v>
                </c:pt>
                <c:pt idx="504">
                  <c:v>42373</c:v>
                </c:pt>
                <c:pt idx="505">
                  <c:v>42374</c:v>
                </c:pt>
                <c:pt idx="506">
                  <c:v>42375</c:v>
                </c:pt>
                <c:pt idx="507">
                  <c:v>42376</c:v>
                </c:pt>
                <c:pt idx="508">
                  <c:v>42377</c:v>
                </c:pt>
                <c:pt idx="509">
                  <c:v>42380</c:v>
                </c:pt>
                <c:pt idx="510">
                  <c:v>42381</c:v>
                </c:pt>
                <c:pt idx="511">
                  <c:v>42382</c:v>
                </c:pt>
                <c:pt idx="512">
                  <c:v>42383</c:v>
                </c:pt>
                <c:pt idx="513">
                  <c:v>42384</c:v>
                </c:pt>
                <c:pt idx="514">
                  <c:v>42388</c:v>
                </c:pt>
                <c:pt idx="515">
                  <c:v>42389</c:v>
                </c:pt>
                <c:pt idx="516">
                  <c:v>42390</c:v>
                </c:pt>
                <c:pt idx="517">
                  <c:v>42391</c:v>
                </c:pt>
                <c:pt idx="518">
                  <c:v>42394</c:v>
                </c:pt>
                <c:pt idx="519">
                  <c:v>42395</c:v>
                </c:pt>
                <c:pt idx="520">
                  <c:v>42396</c:v>
                </c:pt>
                <c:pt idx="521">
                  <c:v>42397</c:v>
                </c:pt>
                <c:pt idx="522">
                  <c:v>42398</c:v>
                </c:pt>
                <c:pt idx="523">
                  <c:v>42401</c:v>
                </c:pt>
                <c:pt idx="524">
                  <c:v>42402</c:v>
                </c:pt>
                <c:pt idx="525">
                  <c:v>42403</c:v>
                </c:pt>
                <c:pt idx="526">
                  <c:v>42404</c:v>
                </c:pt>
                <c:pt idx="527">
                  <c:v>42405</c:v>
                </c:pt>
                <c:pt idx="528">
                  <c:v>42408</c:v>
                </c:pt>
                <c:pt idx="529">
                  <c:v>42409</c:v>
                </c:pt>
                <c:pt idx="530">
                  <c:v>42410</c:v>
                </c:pt>
                <c:pt idx="531">
                  <c:v>42411</c:v>
                </c:pt>
                <c:pt idx="532">
                  <c:v>42412</c:v>
                </c:pt>
                <c:pt idx="533">
                  <c:v>42416</c:v>
                </c:pt>
                <c:pt idx="534">
                  <c:v>42417</c:v>
                </c:pt>
                <c:pt idx="535">
                  <c:v>42418</c:v>
                </c:pt>
                <c:pt idx="536">
                  <c:v>42419</c:v>
                </c:pt>
                <c:pt idx="537">
                  <c:v>42422</c:v>
                </c:pt>
                <c:pt idx="538">
                  <c:v>42423</c:v>
                </c:pt>
                <c:pt idx="539">
                  <c:v>42424</c:v>
                </c:pt>
                <c:pt idx="540">
                  <c:v>42425</c:v>
                </c:pt>
                <c:pt idx="541">
                  <c:v>42426</c:v>
                </c:pt>
                <c:pt idx="542">
                  <c:v>42429</c:v>
                </c:pt>
                <c:pt idx="543">
                  <c:v>42430</c:v>
                </c:pt>
                <c:pt idx="544">
                  <c:v>42431</c:v>
                </c:pt>
                <c:pt idx="545">
                  <c:v>42432</c:v>
                </c:pt>
                <c:pt idx="546">
                  <c:v>42433</c:v>
                </c:pt>
                <c:pt idx="547">
                  <c:v>42436</c:v>
                </c:pt>
                <c:pt idx="548">
                  <c:v>42437</c:v>
                </c:pt>
                <c:pt idx="549">
                  <c:v>42438</c:v>
                </c:pt>
                <c:pt idx="550">
                  <c:v>42439</c:v>
                </c:pt>
                <c:pt idx="551">
                  <c:v>42440</c:v>
                </c:pt>
                <c:pt idx="552">
                  <c:v>42443</c:v>
                </c:pt>
                <c:pt idx="553">
                  <c:v>42444</c:v>
                </c:pt>
                <c:pt idx="554">
                  <c:v>42445</c:v>
                </c:pt>
                <c:pt idx="555">
                  <c:v>42446</c:v>
                </c:pt>
                <c:pt idx="556">
                  <c:v>42447</c:v>
                </c:pt>
                <c:pt idx="557">
                  <c:v>42450</c:v>
                </c:pt>
                <c:pt idx="558">
                  <c:v>42451</c:v>
                </c:pt>
                <c:pt idx="559">
                  <c:v>42452</c:v>
                </c:pt>
                <c:pt idx="560">
                  <c:v>42453</c:v>
                </c:pt>
                <c:pt idx="561">
                  <c:v>42457</c:v>
                </c:pt>
                <c:pt idx="562">
                  <c:v>42458</c:v>
                </c:pt>
                <c:pt idx="563">
                  <c:v>42459</c:v>
                </c:pt>
                <c:pt idx="564">
                  <c:v>42460</c:v>
                </c:pt>
                <c:pt idx="565">
                  <c:v>42461</c:v>
                </c:pt>
                <c:pt idx="566">
                  <c:v>42464</c:v>
                </c:pt>
                <c:pt idx="567">
                  <c:v>42465</c:v>
                </c:pt>
                <c:pt idx="568">
                  <c:v>42466</c:v>
                </c:pt>
                <c:pt idx="569">
                  <c:v>42467</c:v>
                </c:pt>
                <c:pt idx="570">
                  <c:v>42468</c:v>
                </c:pt>
                <c:pt idx="571">
                  <c:v>42471</c:v>
                </c:pt>
                <c:pt idx="572">
                  <c:v>42472</c:v>
                </c:pt>
                <c:pt idx="573">
                  <c:v>42473</c:v>
                </c:pt>
                <c:pt idx="574">
                  <c:v>42474</c:v>
                </c:pt>
                <c:pt idx="575">
                  <c:v>42475</c:v>
                </c:pt>
                <c:pt idx="576">
                  <c:v>42478</c:v>
                </c:pt>
                <c:pt idx="577">
                  <c:v>42479</c:v>
                </c:pt>
                <c:pt idx="578">
                  <c:v>42480</c:v>
                </c:pt>
                <c:pt idx="579">
                  <c:v>42481</c:v>
                </c:pt>
                <c:pt idx="580">
                  <c:v>42482</c:v>
                </c:pt>
                <c:pt idx="581">
                  <c:v>42485</c:v>
                </c:pt>
                <c:pt idx="582">
                  <c:v>42486</c:v>
                </c:pt>
                <c:pt idx="583">
                  <c:v>42487</c:v>
                </c:pt>
                <c:pt idx="584">
                  <c:v>42488</c:v>
                </c:pt>
                <c:pt idx="585">
                  <c:v>42489</c:v>
                </c:pt>
                <c:pt idx="586">
                  <c:v>42492</c:v>
                </c:pt>
                <c:pt idx="587">
                  <c:v>42493</c:v>
                </c:pt>
                <c:pt idx="588">
                  <c:v>42494</c:v>
                </c:pt>
                <c:pt idx="589">
                  <c:v>42495</c:v>
                </c:pt>
                <c:pt idx="590">
                  <c:v>42496</c:v>
                </c:pt>
                <c:pt idx="591">
                  <c:v>42499</c:v>
                </c:pt>
                <c:pt idx="592">
                  <c:v>42500</c:v>
                </c:pt>
                <c:pt idx="593">
                  <c:v>42501</c:v>
                </c:pt>
                <c:pt idx="594">
                  <c:v>42502</c:v>
                </c:pt>
                <c:pt idx="595">
                  <c:v>42503</c:v>
                </c:pt>
                <c:pt idx="596">
                  <c:v>42506</c:v>
                </c:pt>
                <c:pt idx="597">
                  <c:v>42507</c:v>
                </c:pt>
                <c:pt idx="598">
                  <c:v>42508</c:v>
                </c:pt>
                <c:pt idx="599">
                  <c:v>42509</c:v>
                </c:pt>
                <c:pt idx="600">
                  <c:v>42510</c:v>
                </c:pt>
                <c:pt idx="601">
                  <c:v>42513</c:v>
                </c:pt>
                <c:pt idx="602">
                  <c:v>42514</c:v>
                </c:pt>
                <c:pt idx="603">
                  <c:v>42515</c:v>
                </c:pt>
                <c:pt idx="604">
                  <c:v>42516</c:v>
                </c:pt>
                <c:pt idx="605">
                  <c:v>42517</c:v>
                </c:pt>
                <c:pt idx="606">
                  <c:v>42521</c:v>
                </c:pt>
                <c:pt idx="607">
                  <c:v>42522</c:v>
                </c:pt>
                <c:pt idx="608">
                  <c:v>42523</c:v>
                </c:pt>
                <c:pt idx="609">
                  <c:v>42524</c:v>
                </c:pt>
                <c:pt idx="610">
                  <c:v>42527</c:v>
                </c:pt>
                <c:pt idx="611">
                  <c:v>42528</c:v>
                </c:pt>
                <c:pt idx="612">
                  <c:v>42529</c:v>
                </c:pt>
                <c:pt idx="613">
                  <c:v>42530</c:v>
                </c:pt>
                <c:pt idx="614">
                  <c:v>42531</c:v>
                </c:pt>
                <c:pt idx="615">
                  <c:v>42534</c:v>
                </c:pt>
                <c:pt idx="616">
                  <c:v>42535</c:v>
                </c:pt>
                <c:pt idx="617">
                  <c:v>42536</c:v>
                </c:pt>
                <c:pt idx="618">
                  <c:v>42537</c:v>
                </c:pt>
                <c:pt idx="619">
                  <c:v>42538</c:v>
                </c:pt>
                <c:pt idx="620">
                  <c:v>42541</c:v>
                </c:pt>
                <c:pt idx="621">
                  <c:v>42542</c:v>
                </c:pt>
                <c:pt idx="622">
                  <c:v>42543</c:v>
                </c:pt>
                <c:pt idx="623">
                  <c:v>42544</c:v>
                </c:pt>
                <c:pt idx="624">
                  <c:v>42545</c:v>
                </c:pt>
                <c:pt idx="625">
                  <c:v>42548</c:v>
                </c:pt>
                <c:pt idx="626">
                  <c:v>42549</c:v>
                </c:pt>
                <c:pt idx="627">
                  <c:v>42550</c:v>
                </c:pt>
                <c:pt idx="628">
                  <c:v>42551</c:v>
                </c:pt>
                <c:pt idx="629">
                  <c:v>42552</c:v>
                </c:pt>
                <c:pt idx="630">
                  <c:v>42556</c:v>
                </c:pt>
                <c:pt idx="631">
                  <c:v>42557</c:v>
                </c:pt>
                <c:pt idx="632">
                  <c:v>42558</c:v>
                </c:pt>
                <c:pt idx="633">
                  <c:v>42559</c:v>
                </c:pt>
                <c:pt idx="634">
                  <c:v>42562</c:v>
                </c:pt>
                <c:pt idx="635">
                  <c:v>42563</c:v>
                </c:pt>
                <c:pt idx="636">
                  <c:v>42564</c:v>
                </c:pt>
                <c:pt idx="637">
                  <c:v>42565</c:v>
                </c:pt>
                <c:pt idx="638">
                  <c:v>42566</c:v>
                </c:pt>
                <c:pt idx="639">
                  <c:v>42569</c:v>
                </c:pt>
                <c:pt idx="640">
                  <c:v>42570</c:v>
                </c:pt>
                <c:pt idx="641">
                  <c:v>42571</c:v>
                </c:pt>
                <c:pt idx="642">
                  <c:v>42572</c:v>
                </c:pt>
                <c:pt idx="643">
                  <c:v>42573</c:v>
                </c:pt>
                <c:pt idx="644">
                  <c:v>42576</c:v>
                </c:pt>
                <c:pt idx="645">
                  <c:v>42577</c:v>
                </c:pt>
                <c:pt idx="646">
                  <c:v>42578</c:v>
                </c:pt>
                <c:pt idx="647">
                  <c:v>42579</c:v>
                </c:pt>
                <c:pt idx="648">
                  <c:v>42580</c:v>
                </c:pt>
                <c:pt idx="649">
                  <c:v>42583</c:v>
                </c:pt>
                <c:pt idx="650">
                  <c:v>42584</c:v>
                </c:pt>
                <c:pt idx="651">
                  <c:v>42585</c:v>
                </c:pt>
                <c:pt idx="652">
                  <c:v>42586</c:v>
                </c:pt>
                <c:pt idx="653">
                  <c:v>42587</c:v>
                </c:pt>
                <c:pt idx="654">
                  <c:v>42590</c:v>
                </c:pt>
                <c:pt idx="655">
                  <c:v>42591</c:v>
                </c:pt>
                <c:pt idx="656">
                  <c:v>42592</c:v>
                </c:pt>
                <c:pt idx="657">
                  <c:v>42593</c:v>
                </c:pt>
                <c:pt idx="658">
                  <c:v>42594</c:v>
                </c:pt>
                <c:pt idx="659">
                  <c:v>42597</c:v>
                </c:pt>
                <c:pt idx="660">
                  <c:v>42598</c:v>
                </c:pt>
                <c:pt idx="661">
                  <c:v>42599</c:v>
                </c:pt>
                <c:pt idx="662">
                  <c:v>42600</c:v>
                </c:pt>
                <c:pt idx="663">
                  <c:v>42601</c:v>
                </c:pt>
                <c:pt idx="664">
                  <c:v>42604</c:v>
                </c:pt>
                <c:pt idx="665">
                  <c:v>42605</c:v>
                </c:pt>
                <c:pt idx="666">
                  <c:v>42606</c:v>
                </c:pt>
                <c:pt idx="667">
                  <c:v>42607</c:v>
                </c:pt>
                <c:pt idx="668">
                  <c:v>42608</c:v>
                </c:pt>
                <c:pt idx="669">
                  <c:v>42611</c:v>
                </c:pt>
                <c:pt idx="670">
                  <c:v>42612</c:v>
                </c:pt>
                <c:pt idx="671">
                  <c:v>42613</c:v>
                </c:pt>
                <c:pt idx="672">
                  <c:v>42614</c:v>
                </c:pt>
                <c:pt idx="673">
                  <c:v>42615</c:v>
                </c:pt>
                <c:pt idx="674">
                  <c:v>42619</c:v>
                </c:pt>
                <c:pt idx="675">
                  <c:v>42620</c:v>
                </c:pt>
                <c:pt idx="676">
                  <c:v>42621</c:v>
                </c:pt>
                <c:pt idx="677">
                  <c:v>42622</c:v>
                </c:pt>
                <c:pt idx="678">
                  <c:v>42625</c:v>
                </c:pt>
                <c:pt idx="679">
                  <c:v>42626</c:v>
                </c:pt>
                <c:pt idx="680">
                  <c:v>42627</c:v>
                </c:pt>
                <c:pt idx="681">
                  <c:v>42628</c:v>
                </c:pt>
                <c:pt idx="682">
                  <c:v>42629</c:v>
                </c:pt>
                <c:pt idx="683">
                  <c:v>42632</c:v>
                </c:pt>
                <c:pt idx="684">
                  <c:v>42633</c:v>
                </c:pt>
                <c:pt idx="685">
                  <c:v>42634</c:v>
                </c:pt>
                <c:pt idx="686">
                  <c:v>42635</c:v>
                </c:pt>
                <c:pt idx="687">
                  <c:v>42636</c:v>
                </c:pt>
                <c:pt idx="688">
                  <c:v>42639</c:v>
                </c:pt>
                <c:pt idx="689">
                  <c:v>42640</c:v>
                </c:pt>
                <c:pt idx="690">
                  <c:v>42641</c:v>
                </c:pt>
                <c:pt idx="691">
                  <c:v>42642</c:v>
                </c:pt>
                <c:pt idx="692">
                  <c:v>42643</c:v>
                </c:pt>
                <c:pt idx="693">
                  <c:v>42646</c:v>
                </c:pt>
                <c:pt idx="694">
                  <c:v>42647</c:v>
                </c:pt>
                <c:pt idx="695">
                  <c:v>42648</c:v>
                </c:pt>
                <c:pt idx="696">
                  <c:v>42649</c:v>
                </c:pt>
                <c:pt idx="697">
                  <c:v>42650</c:v>
                </c:pt>
                <c:pt idx="698">
                  <c:v>42653</c:v>
                </c:pt>
                <c:pt idx="699">
                  <c:v>42654</c:v>
                </c:pt>
                <c:pt idx="700">
                  <c:v>42655</c:v>
                </c:pt>
                <c:pt idx="701">
                  <c:v>42656</c:v>
                </c:pt>
                <c:pt idx="702">
                  <c:v>42657</c:v>
                </c:pt>
                <c:pt idx="703">
                  <c:v>42660</c:v>
                </c:pt>
                <c:pt idx="704">
                  <c:v>42661</c:v>
                </c:pt>
                <c:pt idx="705">
                  <c:v>42662</c:v>
                </c:pt>
                <c:pt idx="706">
                  <c:v>42663</c:v>
                </c:pt>
                <c:pt idx="707">
                  <c:v>42664</c:v>
                </c:pt>
                <c:pt idx="708">
                  <c:v>42667</c:v>
                </c:pt>
                <c:pt idx="709">
                  <c:v>42668</c:v>
                </c:pt>
                <c:pt idx="710">
                  <c:v>42669</c:v>
                </c:pt>
                <c:pt idx="711">
                  <c:v>42670</c:v>
                </c:pt>
                <c:pt idx="712">
                  <c:v>42671</c:v>
                </c:pt>
                <c:pt idx="713">
                  <c:v>42674</c:v>
                </c:pt>
                <c:pt idx="714">
                  <c:v>42675</c:v>
                </c:pt>
                <c:pt idx="715">
                  <c:v>42676</c:v>
                </c:pt>
                <c:pt idx="716">
                  <c:v>42677</c:v>
                </c:pt>
                <c:pt idx="717">
                  <c:v>42678</c:v>
                </c:pt>
                <c:pt idx="718">
                  <c:v>42681</c:v>
                </c:pt>
                <c:pt idx="719">
                  <c:v>42682</c:v>
                </c:pt>
                <c:pt idx="720">
                  <c:v>42683</c:v>
                </c:pt>
                <c:pt idx="721">
                  <c:v>42684</c:v>
                </c:pt>
                <c:pt idx="722">
                  <c:v>42685</c:v>
                </c:pt>
                <c:pt idx="723">
                  <c:v>42688</c:v>
                </c:pt>
                <c:pt idx="724">
                  <c:v>42689</c:v>
                </c:pt>
                <c:pt idx="725">
                  <c:v>42690</c:v>
                </c:pt>
                <c:pt idx="726">
                  <c:v>42691</c:v>
                </c:pt>
                <c:pt idx="727">
                  <c:v>42692</c:v>
                </c:pt>
                <c:pt idx="728">
                  <c:v>42695</c:v>
                </c:pt>
                <c:pt idx="729">
                  <c:v>42696</c:v>
                </c:pt>
                <c:pt idx="730">
                  <c:v>42697</c:v>
                </c:pt>
                <c:pt idx="731">
                  <c:v>42699</c:v>
                </c:pt>
                <c:pt idx="732">
                  <c:v>42702</c:v>
                </c:pt>
                <c:pt idx="733">
                  <c:v>42703</c:v>
                </c:pt>
                <c:pt idx="734">
                  <c:v>42704</c:v>
                </c:pt>
                <c:pt idx="735">
                  <c:v>42705</c:v>
                </c:pt>
                <c:pt idx="736">
                  <c:v>42706</c:v>
                </c:pt>
                <c:pt idx="737">
                  <c:v>42709</c:v>
                </c:pt>
                <c:pt idx="738">
                  <c:v>42710</c:v>
                </c:pt>
                <c:pt idx="739">
                  <c:v>42711</c:v>
                </c:pt>
                <c:pt idx="740">
                  <c:v>42712</c:v>
                </c:pt>
                <c:pt idx="741">
                  <c:v>42713</c:v>
                </c:pt>
                <c:pt idx="742">
                  <c:v>42716</c:v>
                </c:pt>
                <c:pt idx="743">
                  <c:v>42717</c:v>
                </c:pt>
                <c:pt idx="744">
                  <c:v>42718</c:v>
                </c:pt>
                <c:pt idx="745">
                  <c:v>42719</c:v>
                </c:pt>
                <c:pt idx="746">
                  <c:v>42720</c:v>
                </c:pt>
                <c:pt idx="747">
                  <c:v>42723</c:v>
                </c:pt>
                <c:pt idx="748">
                  <c:v>42724</c:v>
                </c:pt>
                <c:pt idx="749">
                  <c:v>42725</c:v>
                </c:pt>
                <c:pt idx="750">
                  <c:v>42726</c:v>
                </c:pt>
                <c:pt idx="751">
                  <c:v>42727</c:v>
                </c:pt>
                <c:pt idx="752">
                  <c:v>42731</c:v>
                </c:pt>
                <c:pt idx="753">
                  <c:v>42732</c:v>
                </c:pt>
                <c:pt idx="754">
                  <c:v>42733</c:v>
                </c:pt>
                <c:pt idx="755">
                  <c:v>42734</c:v>
                </c:pt>
                <c:pt idx="756">
                  <c:v>42738</c:v>
                </c:pt>
                <c:pt idx="757">
                  <c:v>42739</c:v>
                </c:pt>
                <c:pt idx="758">
                  <c:v>42740</c:v>
                </c:pt>
                <c:pt idx="759">
                  <c:v>42741</c:v>
                </c:pt>
                <c:pt idx="760">
                  <c:v>42744</c:v>
                </c:pt>
                <c:pt idx="761">
                  <c:v>42745</c:v>
                </c:pt>
                <c:pt idx="762">
                  <c:v>42746</c:v>
                </c:pt>
                <c:pt idx="763">
                  <c:v>42747</c:v>
                </c:pt>
                <c:pt idx="764">
                  <c:v>42748</c:v>
                </c:pt>
                <c:pt idx="765">
                  <c:v>42752</c:v>
                </c:pt>
                <c:pt idx="766">
                  <c:v>42753</c:v>
                </c:pt>
                <c:pt idx="767">
                  <c:v>42754</c:v>
                </c:pt>
                <c:pt idx="768">
                  <c:v>42755</c:v>
                </c:pt>
                <c:pt idx="769">
                  <c:v>42758</c:v>
                </c:pt>
                <c:pt idx="770">
                  <c:v>42759</c:v>
                </c:pt>
                <c:pt idx="771">
                  <c:v>42760</c:v>
                </c:pt>
                <c:pt idx="772">
                  <c:v>42761</c:v>
                </c:pt>
                <c:pt idx="773">
                  <c:v>42762</c:v>
                </c:pt>
                <c:pt idx="774">
                  <c:v>42765</c:v>
                </c:pt>
                <c:pt idx="775">
                  <c:v>42766</c:v>
                </c:pt>
                <c:pt idx="776">
                  <c:v>42767</c:v>
                </c:pt>
                <c:pt idx="777">
                  <c:v>42768</c:v>
                </c:pt>
                <c:pt idx="778">
                  <c:v>42769</c:v>
                </c:pt>
                <c:pt idx="779">
                  <c:v>42772</c:v>
                </c:pt>
                <c:pt idx="780">
                  <c:v>42773</c:v>
                </c:pt>
                <c:pt idx="781">
                  <c:v>42774</c:v>
                </c:pt>
                <c:pt idx="782">
                  <c:v>42775</c:v>
                </c:pt>
                <c:pt idx="783">
                  <c:v>42776</c:v>
                </c:pt>
                <c:pt idx="784">
                  <c:v>42779</c:v>
                </c:pt>
                <c:pt idx="785">
                  <c:v>42780</c:v>
                </c:pt>
                <c:pt idx="786">
                  <c:v>42781</c:v>
                </c:pt>
                <c:pt idx="787">
                  <c:v>42782</c:v>
                </c:pt>
                <c:pt idx="788">
                  <c:v>42783</c:v>
                </c:pt>
                <c:pt idx="789">
                  <c:v>42787</c:v>
                </c:pt>
                <c:pt idx="790">
                  <c:v>42788</c:v>
                </c:pt>
                <c:pt idx="791">
                  <c:v>42789</c:v>
                </c:pt>
                <c:pt idx="792">
                  <c:v>42790</c:v>
                </c:pt>
                <c:pt idx="793">
                  <c:v>42793</c:v>
                </c:pt>
                <c:pt idx="794">
                  <c:v>42794</c:v>
                </c:pt>
                <c:pt idx="795">
                  <c:v>42795</c:v>
                </c:pt>
                <c:pt idx="796">
                  <c:v>42796</c:v>
                </c:pt>
                <c:pt idx="797">
                  <c:v>42797</c:v>
                </c:pt>
                <c:pt idx="798">
                  <c:v>42800</c:v>
                </c:pt>
                <c:pt idx="799">
                  <c:v>42801</c:v>
                </c:pt>
                <c:pt idx="800">
                  <c:v>42802</c:v>
                </c:pt>
                <c:pt idx="801">
                  <c:v>42803</c:v>
                </c:pt>
                <c:pt idx="802">
                  <c:v>42804</c:v>
                </c:pt>
                <c:pt idx="803">
                  <c:v>42807</c:v>
                </c:pt>
                <c:pt idx="804">
                  <c:v>42808</c:v>
                </c:pt>
                <c:pt idx="805">
                  <c:v>42809</c:v>
                </c:pt>
                <c:pt idx="806">
                  <c:v>42810</c:v>
                </c:pt>
                <c:pt idx="807">
                  <c:v>42811</c:v>
                </c:pt>
                <c:pt idx="808">
                  <c:v>42814</c:v>
                </c:pt>
                <c:pt idx="809">
                  <c:v>42815</c:v>
                </c:pt>
                <c:pt idx="810">
                  <c:v>42816</c:v>
                </c:pt>
                <c:pt idx="811">
                  <c:v>42817</c:v>
                </c:pt>
                <c:pt idx="812">
                  <c:v>42818</c:v>
                </c:pt>
                <c:pt idx="813">
                  <c:v>42821</c:v>
                </c:pt>
                <c:pt idx="814">
                  <c:v>42822</c:v>
                </c:pt>
                <c:pt idx="815">
                  <c:v>42823</c:v>
                </c:pt>
                <c:pt idx="816">
                  <c:v>42824</c:v>
                </c:pt>
                <c:pt idx="817">
                  <c:v>42825</c:v>
                </c:pt>
                <c:pt idx="818">
                  <c:v>42828</c:v>
                </c:pt>
                <c:pt idx="819">
                  <c:v>42829</c:v>
                </c:pt>
                <c:pt idx="820">
                  <c:v>42830</c:v>
                </c:pt>
                <c:pt idx="821">
                  <c:v>42831</c:v>
                </c:pt>
                <c:pt idx="822">
                  <c:v>42832</c:v>
                </c:pt>
                <c:pt idx="823">
                  <c:v>42835</c:v>
                </c:pt>
                <c:pt idx="824">
                  <c:v>42836</c:v>
                </c:pt>
                <c:pt idx="825">
                  <c:v>42837</c:v>
                </c:pt>
                <c:pt idx="826">
                  <c:v>42838</c:v>
                </c:pt>
                <c:pt idx="827">
                  <c:v>42842</c:v>
                </c:pt>
                <c:pt idx="828">
                  <c:v>42843</c:v>
                </c:pt>
                <c:pt idx="829">
                  <c:v>42844</c:v>
                </c:pt>
                <c:pt idx="830">
                  <c:v>42845</c:v>
                </c:pt>
                <c:pt idx="831">
                  <c:v>42846</c:v>
                </c:pt>
                <c:pt idx="832">
                  <c:v>42849</c:v>
                </c:pt>
                <c:pt idx="833">
                  <c:v>42850</c:v>
                </c:pt>
                <c:pt idx="834">
                  <c:v>42851</c:v>
                </c:pt>
                <c:pt idx="835">
                  <c:v>42852</c:v>
                </c:pt>
                <c:pt idx="836">
                  <c:v>42853</c:v>
                </c:pt>
                <c:pt idx="837">
                  <c:v>42856</c:v>
                </c:pt>
                <c:pt idx="838">
                  <c:v>42857</c:v>
                </c:pt>
                <c:pt idx="839">
                  <c:v>42858</c:v>
                </c:pt>
                <c:pt idx="840">
                  <c:v>42859</c:v>
                </c:pt>
                <c:pt idx="841">
                  <c:v>42860</c:v>
                </c:pt>
                <c:pt idx="842">
                  <c:v>42863</c:v>
                </c:pt>
                <c:pt idx="843">
                  <c:v>42864</c:v>
                </c:pt>
                <c:pt idx="844">
                  <c:v>42865</c:v>
                </c:pt>
                <c:pt idx="845">
                  <c:v>42866</c:v>
                </c:pt>
                <c:pt idx="846">
                  <c:v>42867</c:v>
                </c:pt>
                <c:pt idx="847">
                  <c:v>42870</c:v>
                </c:pt>
                <c:pt idx="848">
                  <c:v>42871</c:v>
                </c:pt>
                <c:pt idx="849">
                  <c:v>42872</c:v>
                </c:pt>
                <c:pt idx="850">
                  <c:v>42873</c:v>
                </c:pt>
                <c:pt idx="851">
                  <c:v>42874</c:v>
                </c:pt>
                <c:pt idx="852">
                  <c:v>42877</c:v>
                </c:pt>
                <c:pt idx="853">
                  <c:v>42878</c:v>
                </c:pt>
                <c:pt idx="854">
                  <c:v>42879</c:v>
                </c:pt>
                <c:pt idx="855">
                  <c:v>42880</c:v>
                </c:pt>
                <c:pt idx="856">
                  <c:v>42881</c:v>
                </c:pt>
                <c:pt idx="857">
                  <c:v>42885</c:v>
                </c:pt>
                <c:pt idx="858">
                  <c:v>42886</c:v>
                </c:pt>
                <c:pt idx="859">
                  <c:v>42887</c:v>
                </c:pt>
                <c:pt idx="860">
                  <c:v>42888</c:v>
                </c:pt>
                <c:pt idx="861">
                  <c:v>42891</c:v>
                </c:pt>
                <c:pt idx="862">
                  <c:v>42892</c:v>
                </c:pt>
                <c:pt idx="863">
                  <c:v>42893</c:v>
                </c:pt>
                <c:pt idx="864">
                  <c:v>42894</c:v>
                </c:pt>
                <c:pt idx="865">
                  <c:v>42895</c:v>
                </c:pt>
                <c:pt idx="866">
                  <c:v>42898</c:v>
                </c:pt>
                <c:pt idx="867">
                  <c:v>42899</c:v>
                </c:pt>
                <c:pt idx="868">
                  <c:v>42900</c:v>
                </c:pt>
                <c:pt idx="869">
                  <c:v>42901</c:v>
                </c:pt>
                <c:pt idx="870">
                  <c:v>42902</c:v>
                </c:pt>
                <c:pt idx="871">
                  <c:v>42905</c:v>
                </c:pt>
                <c:pt idx="872">
                  <c:v>42906</c:v>
                </c:pt>
                <c:pt idx="873">
                  <c:v>42907</c:v>
                </c:pt>
                <c:pt idx="874">
                  <c:v>42908</c:v>
                </c:pt>
                <c:pt idx="875">
                  <c:v>42909</c:v>
                </c:pt>
                <c:pt idx="876">
                  <c:v>42912</c:v>
                </c:pt>
                <c:pt idx="877">
                  <c:v>42913</c:v>
                </c:pt>
                <c:pt idx="878">
                  <c:v>42914</c:v>
                </c:pt>
                <c:pt idx="879">
                  <c:v>42915</c:v>
                </c:pt>
                <c:pt idx="880">
                  <c:v>42916</c:v>
                </c:pt>
                <c:pt idx="881">
                  <c:v>42921</c:v>
                </c:pt>
                <c:pt idx="882">
                  <c:v>42922</c:v>
                </c:pt>
                <c:pt idx="883">
                  <c:v>42923</c:v>
                </c:pt>
                <c:pt idx="884">
                  <c:v>42926</c:v>
                </c:pt>
                <c:pt idx="885">
                  <c:v>42927</c:v>
                </c:pt>
                <c:pt idx="886">
                  <c:v>42928</c:v>
                </c:pt>
                <c:pt idx="887">
                  <c:v>42929</c:v>
                </c:pt>
                <c:pt idx="888">
                  <c:v>42930</c:v>
                </c:pt>
                <c:pt idx="889">
                  <c:v>42933</c:v>
                </c:pt>
                <c:pt idx="890">
                  <c:v>42934</c:v>
                </c:pt>
                <c:pt idx="891">
                  <c:v>42935</c:v>
                </c:pt>
                <c:pt idx="892">
                  <c:v>42936</c:v>
                </c:pt>
                <c:pt idx="893">
                  <c:v>42937</c:v>
                </c:pt>
                <c:pt idx="894">
                  <c:v>42940</c:v>
                </c:pt>
                <c:pt idx="895">
                  <c:v>42941</c:v>
                </c:pt>
                <c:pt idx="896">
                  <c:v>42942</c:v>
                </c:pt>
                <c:pt idx="897">
                  <c:v>42943</c:v>
                </c:pt>
                <c:pt idx="898">
                  <c:v>42944</c:v>
                </c:pt>
                <c:pt idx="899">
                  <c:v>42947</c:v>
                </c:pt>
                <c:pt idx="900">
                  <c:v>42948</c:v>
                </c:pt>
                <c:pt idx="901">
                  <c:v>42949</c:v>
                </c:pt>
                <c:pt idx="902">
                  <c:v>42950</c:v>
                </c:pt>
                <c:pt idx="903">
                  <c:v>42951</c:v>
                </c:pt>
                <c:pt idx="904">
                  <c:v>42954</c:v>
                </c:pt>
                <c:pt idx="905">
                  <c:v>42955</c:v>
                </c:pt>
                <c:pt idx="906">
                  <c:v>42956</c:v>
                </c:pt>
                <c:pt idx="907">
                  <c:v>42957</c:v>
                </c:pt>
                <c:pt idx="908">
                  <c:v>42958</c:v>
                </c:pt>
                <c:pt idx="909">
                  <c:v>42961</c:v>
                </c:pt>
                <c:pt idx="910">
                  <c:v>42962</c:v>
                </c:pt>
                <c:pt idx="911">
                  <c:v>42963</c:v>
                </c:pt>
                <c:pt idx="912">
                  <c:v>42964</c:v>
                </c:pt>
                <c:pt idx="913">
                  <c:v>42965</c:v>
                </c:pt>
                <c:pt idx="914">
                  <c:v>42968</c:v>
                </c:pt>
                <c:pt idx="915">
                  <c:v>42969</c:v>
                </c:pt>
                <c:pt idx="916">
                  <c:v>42970</c:v>
                </c:pt>
                <c:pt idx="917">
                  <c:v>42971</c:v>
                </c:pt>
                <c:pt idx="918">
                  <c:v>42972</c:v>
                </c:pt>
                <c:pt idx="919">
                  <c:v>42975</c:v>
                </c:pt>
                <c:pt idx="920">
                  <c:v>42976</c:v>
                </c:pt>
                <c:pt idx="921">
                  <c:v>42977</c:v>
                </c:pt>
                <c:pt idx="922">
                  <c:v>42978</c:v>
                </c:pt>
                <c:pt idx="923">
                  <c:v>42979</c:v>
                </c:pt>
                <c:pt idx="924">
                  <c:v>42983</c:v>
                </c:pt>
                <c:pt idx="925">
                  <c:v>42984</c:v>
                </c:pt>
                <c:pt idx="926">
                  <c:v>42985</c:v>
                </c:pt>
                <c:pt idx="927">
                  <c:v>42986</c:v>
                </c:pt>
                <c:pt idx="928">
                  <c:v>42989</c:v>
                </c:pt>
                <c:pt idx="929">
                  <c:v>42990</c:v>
                </c:pt>
                <c:pt idx="930">
                  <c:v>42991</c:v>
                </c:pt>
                <c:pt idx="931">
                  <c:v>42992</c:v>
                </c:pt>
                <c:pt idx="932">
                  <c:v>42993</c:v>
                </c:pt>
                <c:pt idx="933">
                  <c:v>42996</c:v>
                </c:pt>
                <c:pt idx="934">
                  <c:v>42997</c:v>
                </c:pt>
                <c:pt idx="935">
                  <c:v>42998</c:v>
                </c:pt>
                <c:pt idx="936">
                  <c:v>42999</c:v>
                </c:pt>
                <c:pt idx="937">
                  <c:v>43000</c:v>
                </c:pt>
                <c:pt idx="938">
                  <c:v>43003</c:v>
                </c:pt>
                <c:pt idx="939">
                  <c:v>43004</c:v>
                </c:pt>
                <c:pt idx="940">
                  <c:v>43005</c:v>
                </c:pt>
                <c:pt idx="941">
                  <c:v>43006</c:v>
                </c:pt>
                <c:pt idx="942">
                  <c:v>43007</c:v>
                </c:pt>
                <c:pt idx="943">
                  <c:v>43010</c:v>
                </c:pt>
                <c:pt idx="944">
                  <c:v>43011</c:v>
                </c:pt>
                <c:pt idx="945">
                  <c:v>43012</c:v>
                </c:pt>
                <c:pt idx="946">
                  <c:v>43013</c:v>
                </c:pt>
                <c:pt idx="947">
                  <c:v>43014</c:v>
                </c:pt>
                <c:pt idx="948">
                  <c:v>43017</c:v>
                </c:pt>
                <c:pt idx="949">
                  <c:v>43018</c:v>
                </c:pt>
                <c:pt idx="950">
                  <c:v>43019</c:v>
                </c:pt>
                <c:pt idx="951">
                  <c:v>43020</c:v>
                </c:pt>
                <c:pt idx="952">
                  <c:v>43021</c:v>
                </c:pt>
                <c:pt idx="953">
                  <c:v>43024</c:v>
                </c:pt>
                <c:pt idx="954">
                  <c:v>43025</c:v>
                </c:pt>
                <c:pt idx="955">
                  <c:v>43026</c:v>
                </c:pt>
                <c:pt idx="956">
                  <c:v>43027</c:v>
                </c:pt>
                <c:pt idx="957">
                  <c:v>43028</c:v>
                </c:pt>
                <c:pt idx="958">
                  <c:v>43031</c:v>
                </c:pt>
                <c:pt idx="959">
                  <c:v>43032</c:v>
                </c:pt>
                <c:pt idx="960">
                  <c:v>43033</c:v>
                </c:pt>
                <c:pt idx="961">
                  <c:v>43034</c:v>
                </c:pt>
                <c:pt idx="962">
                  <c:v>43035</c:v>
                </c:pt>
                <c:pt idx="963">
                  <c:v>43038</c:v>
                </c:pt>
                <c:pt idx="964">
                  <c:v>43039</c:v>
                </c:pt>
                <c:pt idx="965">
                  <c:v>43040</c:v>
                </c:pt>
                <c:pt idx="966">
                  <c:v>43041</c:v>
                </c:pt>
                <c:pt idx="967">
                  <c:v>43042</c:v>
                </c:pt>
                <c:pt idx="968">
                  <c:v>43045</c:v>
                </c:pt>
                <c:pt idx="969">
                  <c:v>43046</c:v>
                </c:pt>
                <c:pt idx="970">
                  <c:v>43047</c:v>
                </c:pt>
                <c:pt idx="971">
                  <c:v>43048</c:v>
                </c:pt>
                <c:pt idx="972">
                  <c:v>43049</c:v>
                </c:pt>
                <c:pt idx="973">
                  <c:v>43052</c:v>
                </c:pt>
                <c:pt idx="974">
                  <c:v>43053</c:v>
                </c:pt>
                <c:pt idx="975">
                  <c:v>43054</c:v>
                </c:pt>
                <c:pt idx="976">
                  <c:v>43055</c:v>
                </c:pt>
                <c:pt idx="977">
                  <c:v>43056</c:v>
                </c:pt>
                <c:pt idx="978">
                  <c:v>43059</c:v>
                </c:pt>
                <c:pt idx="979">
                  <c:v>43060</c:v>
                </c:pt>
                <c:pt idx="980">
                  <c:v>43061</c:v>
                </c:pt>
                <c:pt idx="981">
                  <c:v>43063</c:v>
                </c:pt>
                <c:pt idx="982">
                  <c:v>43066</c:v>
                </c:pt>
                <c:pt idx="983">
                  <c:v>43067</c:v>
                </c:pt>
                <c:pt idx="984">
                  <c:v>43068</c:v>
                </c:pt>
                <c:pt idx="985">
                  <c:v>43069</c:v>
                </c:pt>
                <c:pt idx="986">
                  <c:v>43070</c:v>
                </c:pt>
                <c:pt idx="987">
                  <c:v>43073</c:v>
                </c:pt>
                <c:pt idx="988">
                  <c:v>43074</c:v>
                </c:pt>
                <c:pt idx="989">
                  <c:v>43075</c:v>
                </c:pt>
                <c:pt idx="990">
                  <c:v>43076</c:v>
                </c:pt>
                <c:pt idx="991">
                  <c:v>43077</c:v>
                </c:pt>
                <c:pt idx="992">
                  <c:v>43080</c:v>
                </c:pt>
                <c:pt idx="993">
                  <c:v>43081</c:v>
                </c:pt>
                <c:pt idx="994">
                  <c:v>43082</c:v>
                </c:pt>
                <c:pt idx="995">
                  <c:v>43083</c:v>
                </c:pt>
                <c:pt idx="996">
                  <c:v>43084</c:v>
                </c:pt>
                <c:pt idx="997">
                  <c:v>43087</c:v>
                </c:pt>
                <c:pt idx="998">
                  <c:v>43088</c:v>
                </c:pt>
                <c:pt idx="999">
                  <c:v>43089</c:v>
                </c:pt>
                <c:pt idx="1000">
                  <c:v>43090</c:v>
                </c:pt>
                <c:pt idx="1001">
                  <c:v>43091</c:v>
                </c:pt>
                <c:pt idx="1002">
                  <c:v>43095</c:v>
                </c:pt>
                <c:pt idx="1003">
                  <c:v>43096</c:v>
                </c:pt>
                <c:pt idx="1004">
                  <c:v>43097</c:v>
                </c:pt>
                <c:pt idx="1005">
                  <c:v>43098</c:v>
                </c:pt>
                <c:pt idx="1006">
                  <c:v>43102</c:v>
                </c:pt>
                <c:pt idx="1007">
                  <c:v>43103</c:v>
                </c:pt>
                <c:pt idx="1008">
                  <c:v>43104</c:v>
                </c:pt>
                <c:pt idx="1009">
                  <c:v>43105</c:v>
                </c:pt>
                <c:pt idx="1010">
                  <c:v>43108</c:v>
                </c:pt>
                <c:pt idx="1011">
                  <c:v>43109</c:v>
                </c:pt>
                <c:pt idx="1012">
                  <c:v>43110</c:v>
                </c:pt>
                <c:pt idx="1013">
                  <c:v>43111</c:v>
                </c:pt>
                <c:pt idx="1014">
                  <c:v>43112</c:v>
                </c:pt>
                <c:pt idx="1015">
                  <c:v>43116</c:v>
                </c:pt>
                <c:pt idx="1016">
                  <c:v>43117</c:v>
                </c:pt>
                <c:pt idx="1017">
                  <c:v>43118</c:v>
                </c:pt>
                <c:pt idx="1018">
                  <c:v>43119</c:v>
                </c:pt>
                <c:pt idx="1019">
                  <c:v>43122</c:v>
                </c:pt>
                <c:pt idx="1020">
                  <c:v>43123</c:v>
                </c:pt>
                <c:pt idx="1021">
                  <c:v>43124</c:v>
                </c:pt>
                <c:pt idx="1022">
                  <c:v>43125</c:v>
                </c:pt>
                <c:pt idx="1023">
                  <c:v>43126</c:v>
                </c:pt>
                <c:pt idx="1024">
                  <c:v>43129</c:v>
                </c:pt>
                <c:pt idx="1025">
                  <c:v>43130</c:v>
                </c:pt>
                <c:pt idx="1026">
                  <c:v>43131</c:v>
                </c:pt>
                <c:pt idx="1027">
                  <c:v>43132</c:v>
                </c:pt>
                <c:pt idx="1028">
                  <c:v>43133</c:v>
                </c:pt>
                <c:pt idx="1029">
                  <c:v>43136</c:v>
                </c:pt>
                <c:pt idx="1030">
                  <c:v>43137</c:v>
                </c:pt>
                <c:pt idx="1031">
                  <c:v>43138</c:v>
                </c:pt>
                <c:pt idx="1032">
                  <c:v>43139</c:v>
                </c:pt>
                <c:pt idx="1033">
                  <c:v>43140</c:v>
                </c:pt>
                <c:pt idx="1034">
                  <c:v>43143</c:v>
                </c:pt>
                <c:pt idx="1035">
                  <c:v>43144</c:v>
                </c:pt>
                <c:pt idx="1036">
                  <c:v>43145</c:v>
                </c:pt>
                <c:pt idx="1037">
                  <c:v>43146</c:v>
                </c:pt>
                <c:pt idx="1038">
                  <c:v>43147</c:v>
                </c:pt>
                <c:pt idx="1039">
                  <c:v>43151</c:v>
                </c:pt>
                <c:pt idx="1040">
                  <c:v>43152</c:v>
                </c:pt>
                <c:pt idx="1041">
                  <c:v>43153</c:v>
                </c:pt>
                <c:pt idx="1042">
                  <c:v>43154</c:v>
                </c:pt>
                <c:pt idx="1043">
                  <c:v>43157</c:v>
                </c:pt>
                <c:pt idx="1044">
                  <c:v>43158</c:v>
                </c:pt>
                <c:pt idx="1045">
                  <c:v>43159</c:v>
                </c:pt>
                <c:pt idx="1046">
                  <c:v>43160</c:v>
                </c:pt>
                <c:pt idx="1047">
                  <c:v>43161</c:v>
                </c:pt>
                <c:pt idx="1048">
                  <c:v>43164</c:v>
                </c:pt>
                <c:pt idx="1049">
                  <c:v>43165</c:v>
                </c:pt>
                <c:pt idx="1050">
                  <c:v>43166</c:v>
                </c:pt>
                <c:pt idx="1051">
                  <c:v>43167</c:v>
                </c:pt>
                <c:pt idx="1052">
                  <c:v>43168</c:v>
                </c:pt>
                <c:pt idx="1053">
                  <c:v>43171</c:v>
                </c:pt>
                <c:pt idx="1054">
                  <c:v>43172</c:v>
                </c:pt>
                <c:pt idx="1055">
                  <c:v>43173</c:v>
                </c:pt>
                <c:pt idx="1056">
                  <c:v>43174</c:v>
                </c:pt>
                <c:pt idx="1057">
                  <c:v>43175</c:v>
                </c:pt>
                <c:pt idx="1058">
                  <c:v>43178</c:v>
                </c:pt>
                <c:pt idx="1059">
                  <c:v>43179</c:v>
                </c:pt>
                <c:pt idx="1060">
                  <c:v>43180</c:v>
                </c:pt>
                <c:pt idx="1061">
                  <c:v>43181</c:v>
                </c:pt>
                <c:pt idx="1062">
                  <c:v>43182</c:v>
                </c:pt>
                <c:pt idx="1063">
                  <c:v>43185</c:v>
                </c:pt>
                <c:pt idx="1064">
                  <c:v>43186</c:v>
                </c:pt>
                <c:pt idx="1065">
                  <c:v>43187</c:v>
                </c:pt>
                <c:pt idx="1066">
                  <c:v>43188</c:v>
                </c:pt>
                <c:pt idx="1067">
                  <c:v>43192</c:v>
                </c:pt>
                <c:pt idx="1068">
                  <c:v>43193</c:v>
                </c:pt>
                <c:pt idx="1069">
                  <c:v>43194</c:v>
                </c:pt>
                <c:pt idx="1070">
                  <c:v>43195</c:v>
                </c:pt>
                <c:pt idx="1071">
                  <c:v>43196</c:v>
                </c:pt>
                <c:pt idx="1072">
                  <c:v>43199</c:v>
                </c:pt>
                <c:pt idx="1073">
                  <c:v>43200</c:v>
                </c:pt>
                <c:pt idx="1074">
                  <c:v>43201</c:v>
                </c:pt>
                <c:pt idx="1075">
                  <c:v>43202</c:v>
                </c:pt>
                <c:pt idx="1076">
                  <c:v>43203</c:v>
                </c:pt>
                <c:pt idx="1077">
                  <c:v>43206</c:v>
                </c:pt>
                <c:pt idx="1078">
                  <c:v>43207</c:v>
                </c:pt>
                <c:pt idx="1079">
                  <c:v>43208</c:v>
                </c:pt>
                <c:pt idx="1080">
                  <c:v>43209</c:v>
                </c:pt>
                <c:pt idx="1081">
                  <c:v>43210</c:v>
                </c:pt>
                <c:pt idx="1082">
                  <c:v>43213</c:v>
                </c:pt>
                <c:pt idx="1083">
                  <c:v>43214</c:v>
                </c:pt>
                <c:pt idx="1084">
                  <c:v>43215</c:v>
                </c:pt>
                <c:pt idx="1085">
                  <c:v>43216</c:v>
                </c:pt>
                <c:pt idx="1086">
                  <c:v>43217</c:v>
                </c:pt>
                <c:pt idx="1087">
                  <c:v>43220</c:v>
                </c:pt>
                <c:pt idx="1088">
                  <c:v>43221</c:v>
                </c:pt>
                <c:pt idx="1089">
                  <c:v>43222</c:v>
                </c:pt>
                <c:pt idx="1090">
                  <c:v>43223</c:v>
                </c:pt>
                <c:pt idx="1091">
                  <c:v>43224</c:v>
                </c:pt>
                <c:pt idx="1092">
                  <c:v>43227</c:v>
                </c:pt>
                <c:pt idx="1093">
                  <c:v>43228</c:v>
                </c:pt>
                <c:pt idx="1094">
                  <c:v>43229</c:v>
                </c:pt>
                <c:pt idx="1095">
                  <c:v>43230</c:v>
                </c:pt>
                <c:pt idx="1096">
                  <c:v>43231</c:v>
                </c:pt>
                <c:pt idx="1097">
                  <c:v>43234</c:v>
                </c:pt>
                <c:pt idx="1098">
                  <c:v>43235</c:v>
                </c:pt>
                <c:pt idx="1099">
                  <c:v>43236</c:v>
                </c:pt>
                <c:pt idx="1100">
                  <c:v>43237</c:v>
                </c:pt>
                <c:pt idx="1101">
                  <c:v>43238</c:v>
                </c:pt>
                <c:pt idx="1102">
                  <c:v>43241</c:v>
                </c:pt>
                <c:pt idx="1103">
                  <c:v>43242</c:v>
                </c:pt>
                <c:pt idx="1104">
                  <c:v>43243</c:v>
                </c:pt>
                <c:pt idx="1105">
                  <c:v>43244</c:v>
                </c:pt>
                <c:pt idx="1106">
                  <c:v>43245</c:v>
                </c:pt>
                <c:pt idx="1107">
                  <c:v>43249</c:v>
                </c:pt>
                <c:pt idx="1108">
                  <c:v>43250</c:v>
                </c:pt>
                <c:pt idx="1109">
                  <c:v>43251</c:v>
                </c:pt>
                <c:pt idx="1110">
                  <c:v>43252</c:v>
                </c:pt>
                <c:pt idx="1111">
                  <c:v>43255</c:v>
                </c:pt>
                <c:pt idx="1112">
                  <c:v>43256</c:v>
                </c:pt>
                <c:pt idx="1113">
                  <c:v>43257</c:v>
                </c:pt>
                <c:pt idx="1114">
                  <c:v>43258</c:v>
                </c:pt>
                <c:pt idx="1115">
                  <c:v>43259</c:v>
                </c:pt>
                <c:pt idx="1116">
                  <c:v>43262</c:v>
                </c:pt>
                <c:pt idx="1117">
                  <c:v>43263</c:v>
                </c:pt>
                <c:pt idx="1118">
                  <c:v>43264</c:v>
                </c:pt>
                <c:pt idx="1119">
                  <c:v>43265</c:v>
                </c:pt>
                <c:pt idx="1120">
                  <c:v>43266</c:v>
                </c:pt>
                <c:pt idx="1121">
                  <c:v>43269</c:v>
                </c:pt>
                <c:pt idx="1122">
                  <c:v>43270</c:v>
                </c:pt>
                <c:pt idx="1123">
                  <c:v>43271</c:v>
                </c:pt>
                <c:pt idx="1124">
                  <c:v>43272</c:v>
                </c:pt>
                <c:pt idx="1125">
                  <c:v>43273</c:v>
                </c:pt>
                <c:pt idx="1126">
                  <c:v>43276</c:v>
                </c:pt>
                <c:pt idx="1127">
                  <c:v>43277</c:v>
                </c:pt>
                <c:pt idx="1128">
                  <c:v>43278</c:v>
                </c:pt>
                <c:pt idx="1129">
                  <c:v>43279</c:v>
                </c:pt>
                <c:pt idx="1130">
                  <c:v>43280</c:v>
                </c:pt>
                <c:pt idx="1131">
                  <c:v>43283</c:v>
                </c:pt>
                <c:pt idx="1132">
                  <c:v>43284</c:v>
                </c:pt>
                <c:pt idx="1133">
                  <c:v>43286</c:v>
                </c:pt>
                <c:pt idx="1134">
                  <c:v>43287</c:v>
                </c:pt>
                <c:pt idx="1135">
                  <c:v>43290</c:v>
                </c:pt>
                <c:pt idx="1136">
                  <c:v>43291</c:v>
                </c:pt>
                <c:pt idx="1137">
                  <c:v>43292</c:v>
                </c:pt>
                <c:pt idx="1138">
                  <c:v>43293</c:v>
                </c:pt>
                <c:pt idx="1139">
                  <c:v>43294</c:v>
                </c:pt>
                <c:pt idx="1140">
                  <c:v>43297</c:v>
                </c:pt>
                <c:pt idx="1141">
                  <c:v>43298</c:v>
                </c:pt>
                <c:pt idx="1142">
                  <c:v>43299</c:v>
                </c:pt>
                <c:pt idx="1143">
                  <c:v>43300</c:v>
                </c:pt>
                <c:pt idx="1144">
                  <c:v>43301</c:v>
                </c:pt>
                <c:pt idx="1145">
                  <c:v>43304</c:v>
                </c:pt>
                <c:pt idx="1146">
                  <c:v>43305</c:v>
                </c:pt>
                <c:pt idx="1147">
                  <c:v>43306</c:v>
                </c:pt>
                <c:pt idx="1148">
                  <c:v>43307</c:v>
                </c:pt>
                <c:pt idx="1149">
                  <c:v>43308</c:v>
                </c:pt>
                <c:pt idx="1150">
                  <c:v>43311</c:v>
                </c:pt>
                <c:pt idx="1151">
                  <c:v>43312</c:v>
                </c:pt>
                <c:pt idx="1152">
                  <c:v>43313</c:v>
                </c:pt>
                <c:pt idx="1153">
                  <c:v>43314</c:v>
                </c:pt>
                <c:pt idx="1154">
                  <c:v>43315</c:v>
                </c:pt>
                <c:pt idx="1155">
                  <c:v>43318</c:v>
                </c:pt>
                <c:pt idx="1156">
                  <c:v>43319</c:v>
                </c:pt>
                <c:pt idx="1157">
                  <c:v>43320</c:v>
                </c:pt>
                <c:pt idx="1158">
                  <c:v>43321</c:v>
                </c:pt>
                <c:pt idx="1159">
                  <c:v>43322</c:v>
                </c:pt>
                <c:pt idx="1160">
                  <c:v>43325</c:v>
                </c:pt>
                <c:pt idx="1161">
                  <c:v>43326</c:v>
                </c:pt>
                <c:pt idx="1162">
                  <c:v>43327</c:v>
                </c:pt>
                <c:pt idx="1163">
                  <c:v>43328</c:v>
                </c:pt>
                <c:pt idx="1164">
                  <c:v>43329</c:v>
                </c:pt>
                <c:pt idx="1165">
                  <c:v>43332</c:v>
                </c:pt>
                <c:pt idx="1166">
                  <c:v>43333</c:v>
                </c:pt>
                <c:pt idx="1167">
                  <c:v>43334</c:v>
                </c:pt>
                <c:pt idx="1168">
                  <c:v>43335</c:v>
                </c:pt>
                <c:pt idx="1169">
                  <c:v>43336</c:v>
                </c:pt>
                <c:pt idx="1170">
                  <c:v>43339</c:v>
                </c:pt>
                <c:pt idx="1171">
                  <c:v>43340</c:v>
                </c:pt>
                <c:pt idx="1172">
                  <c:v>43341</c:v>
                </c:pt>
                <c:pt idx="1173">
                  <c:v>43342</c:v>
                </c:pt>
                <c:pt idx="1174">
                  <c:v>43343</c:v>
                </c:pt>
                <c:pt idx="1175">
                  <c:v>43347</c:v>
                </c:pt>
                <c:pt idx="1176">
                  <c:v>43348</c:v>
                </c:pt>
                <c:pt idx="1177">
                  <c:v>43349</c:v>
                </c:pt>
                <c:pt idx="1178">
                  <c:v>43350</c:v>
                </c:pt>
                <c:pt idx="1179">
                  <c:v>43353</c:v>
                </c:pt>
                <c:pt idx="1180">
                  <c:v>43354</c:v>
                </c:pt>
                <c:pt idx="1181">
                  <c:v>43355</c:v>
                </c:pt>
                <c:pt idx="1182">
                  <c:v>43356</c:v>
                </c:pt>
                <c:pt idx="1183">
                  <c:v>43357</c:v>
                </c:pt>
                <c:pt idx="1184">
                  <c:v>43360</c:v>
                </c:pt>
                <c:pt idx="1185">
                  <c:v>43361</c:v>
                </c:pt>
                <c:pt idx="1186">
                  <c:v>43362</c:v>
                </c:pt>
                <c:pt idx="1187">
                  <c:v>43363</c:v>
                </c:pt>
                <c:pt idx="1188">
                  <c:v>43364</c:v>
                </c:pt>
                <c:pt idx="1189">
                  <c:v>43367</c:v>
                </c:pt>
                <c:pt idx="1190">
                  <c:v>43368</c:v>
                </c:pt>
                <c:pt idx="1191">
                  <c:v>43369</c:v>
                </c:pt>
                <c:pt idx="1192">
                  <c:v>43370</c:v>
                </c:pt>
                <c:pt idx="1193">
                  <c:v>43371</c:v>
                </c:pt>
                <c:pt idx="1194">
                  <c:v>43374</c:v>
                </c:pt>
                <c:pt idx="1195">
                  <c:v>43375</c:v>
                </c:pt>
                <c:pt idx="1196">
                  <c:v>43376</c:v>
                </c:pt>
                <c:pt idx="1197">
                  <c:v>43377</c:v>
                </c:pt>
                <c:pt idx="1198">
                  <c:v>43378</c:v>
                </c:pt>
                <c:pt idx="1199">
                  <c:v>43381</c:v>
                </c:pt>
                <c:pt idx="1200">
                  <c:v>43382</c:v>
                </c:pt>
                <c:pt idx="1201">
                  <c:v>43383</c:v>
                </c:pt>
                <c:pt idx="1202">
                  <c:v>43384</c:v>
                </c:pt>
                <c:pt idx="1203">
                  <c:v>43385</c:v>
                </c:pt>
                <c:pt idx="1204">
                  <c:v>43388</c:v>
                </c:pt>
                <c:pt idx="1205">
                  <c:v>43389</c:v>
                </c:pt>
                <c:pt idx="1206">
                  <c:v>43390</c:v>
                </c:pt>
                <c:pt idx="1207">
                  <c:v>43391</c:v>
                </c:pt>
                <c:pt idx="1208">
                  <c:v>43392</c:v>
                </c:pt>
                <c:pt idx="1209">
                  <c:v>43395</c:v>
                </c:pt>
                <c:pt idx="1210">
                  <c:v>43396</c:v>
                </c:pt>
                <c:pt idx="1211">
                  <c:v>43397</c:v>
                </c:pt>
                <c:pt idx="1212">
                  <c:v>43398</c:v>
                </c:pt>
                <c:pt idx="1213">
                  <c:v>43399</c:v>
                </c:pt>
                <c:pt idx="1214">
                  <c:v>43402</c:v>
                </c:pt>
                <c:pt idx="1215">
                  <c:v>43403</c:v>
                </c:pt>
                <c:pt idx="1216">
                  <c:v>43404</c:v>
                </c:pt>
                <c:pt idx="1217">
                  <c:v>43405</c:v>
                </c:pt>
                <c:pt idx="1218">
                  <c:v>43406</c:v>
                </c:pt>
                <c:pt idx="1219">
                  <c:v>43409</c:v>
                </c:pt>
                <c:pt idx="1220">
                  <c:v>43410</c:v>
                </c:pt>
                <c:pt idx="1221">
                  <c:v>43411</c:v>
                </c:pt>
                <c:pt idx="1222">
                  <c:v>43412</c:v>
                </c:pt>
                <c:pt idx="1223">
                  <c:v>43413</c:v>
                </c:pt>
                <c:pt idx="1224">
                  <c:v>43416</c:v>
                </c:pt>
                <c:pt idx="1225">
                  <c:v>43417</c:v>
                </c:pt>
                <c:pt idx="1226">
                  <c:v>43418</c:v>
                </c:pt>
                <c:pt idx="1227">
                  <c:v>43419</c:v>
                </c:pt>
                <c:pt idx="1228">
                  <c:v>43420</c:v>
                </c:pt>
                <c:pt idx="1229">
                  <c:v>43423</c:v>
                </c:pt>
                <c:pt idx="1230">
                  <c:v>43424</c:v>
                </c:pt>
                <c:pt idx="1231">
                  <c:v>43425</c:v>
                </c:pt>
                <c:pt idx="1232">
                  <c:v>43430</c:v>
                </c:pt>
                <c:pt idx="1233">
                  <c:v>43431</c:v>
                </c:pt>
                <c:pt idx="1234">
                  <c:v>43432</c:v>
                </c:pt>
                <c:pt idx="1235">
                  <c:v>43433</c:v>
                </c:pt>
                <c:pt idx="1236">
                  <c:v>43434</c:v>
                </c:pt>
                <c:pt idx="1237">
                  <c:v>43437</c:v>
                </c:pt>
                <c:pt idx="1238">
                  <c:v>43438</c:v>
                </c:pt>
                <c:pt idx="1239">
                  <c:v>43439</c:v>
                </c:pt>
                <c:pt idx="1240">
                  <c:v>43440</c:v>
                </c:pt>
                <c:pt idx="1241">
                  <c:v>43441</c:v>
                </c:pt>
                <c:pt idx="1242">
                  <c:v>43444</c:v>
                </c:pt>
                <c:pt idx="1243">
                  <c:v>43445</c:v>
                </c:pt>
                <c:pt idx="1244">
                  <c:v>43446</c:v>
                </c:pt>
                <c:pt idx="1245">
                  <c:v>43447</c:v>
                </c:pt>
                <c:pt idx="1246">
                  <c:v>43448</c:v>
                </c:pt>
                <c:pt idx="1247">
                  <c:v>43451</c:v>
                </c:pt>
                <c:pt idx="1248">
                  <c:v>43452</c:v>
                </c:pt>
                <c:pt idx="1249">
                  <c:v>43453</c:v>
                </c:pt>
                <c:pt idx="1250">
                  <c:v>43454</c:v>
                </c:pt>
                <c:pt idx="1251">
                  <c:v>43455</c:v>
                </c:pt>
                <c:pt idx="1252">
                  <c:v>43460</c:v>
                </c:pt>
                <c:pt idx="1253">
                  <c:v>43461</c:v>
                </c:pt>
                <c:pt idx="1254">
                  <c:v>43462</c:v>
                </c:pt>
                <c:pt idx="1255">
                  <c:v>43467</c:v>
                </c:pt>
                <c:pt idx="1256">
                  <c:v>43468</c:v>
                </c:pt>
                <c:pt idx="1257">
                  <c:v>43469</c:v>
                </c:pt>
                <c:pt idx="1258">
                  <c:v>43472</c:v>
                </c:pt>
                <c:pt idx="1259">
                  <c:v>43473</c:v>
                </c:pt>
                <c:pt idx="1260">
                  <c:v>43474</c:v>
                </c:pt>
                <c:pt idx="1261">
                  <c:v>43475</c:v>
                </c:pt>
                <c:pt idx="1262">
                  <c:v>43476</c:v>
                </c:pt>
                <c:pt idx="1263">
                  <c:v>43479</c:v>
                </c:pt>
                <c:pt idx="1264">
                  <c:v>43480</c:v>
                </c:pt>
                <c:pt idx="1265">
                  <c:v>43481</c:v>
                </c:pt>
                <c:pt idx="1266">
                  <c:v>43482</c:v>
                </c:pt>
                <c:pt idx="1267">
                  <c:v>43483</c:v>
                </c:pt>
                <c:pt idx="1268">
                  <c:v>43487</c:v>
                </c:pt>
                <c:pt idx="1269">
                  <c:v>43488</c:v>
                </c:pt>
                <c:pt idx="1270">
                  <c:v>43489</c:v>
                </c:pt>
                <c:pt idx="1271">
                  <c:v>43490</c:v>
                </c:pt>
                <c:pt idx="1272">
                  <c:v>43493</c:v>
                </c:pt>
                <c:pt idx="1273">
                  <c:v>43494</c:v>
                </c:pt>
                <c:pt idx="1274">
                  <c:v>43495</c:v>
                </c:pt>
                <c:pt idx="1275">
                  <c:v>43496</c:v>
                </c:pt>
                <c:pt idx="1276">
                  <c:v>43497</c:v>
                </c:pt>
                <c:pt idx="1277">
                  <c:v>43500</c:v>
                </c:pt>
                <c:pt idx="1278">
                  <c:v>43501</c:v>
                </c:pt>
                <c:pt idx="1279">
                  <c:v>43502</c:v>
                </c:pt>
                <c:pt idx="1280">
                  <c:v>43503</c:v>
                </c:pt>
                <c:pt idx="1281">
                  <c:v>43504</c:v>
                </c:pt>
                <c:pt idx="1282">
                  <c:v>43507</c:v>
                </c:pt>
                <c:pt idx="1283">
                  <c:v>43508</c:v>
                </c:pt>
                <c:pt idx="1284">
                  <c:v>43509</c:v>
                </c:pt>
                <c:pt idx="1285">
                  <c:v>43510</c:v>
                </c:pt>
                <c:pt idx="1286">
                  <c:v>43511</c:v>
                </c:pt>
                <c:pt idx="1287">
                  <c:v>43515</c:v>
                </c:pt>
                <c:pt idx="1288">
                  <c:v>43516</c:v>
                </c:pt>
                <c:pt idx="1289">
                  <c:v>43517</c:v>
                </c:pt>
                <c:pt idx="1290">
                  <c:v>43518</c:v>
                </c:pt>
                <c:pt idx="1291">
                  <c:v>43521</c:v>
                </c:pt>
                <c:pt idx="1292">
                  <c:v>43522</c:v>
                </c:pt>
                <c:pt idx="1293">
                  <c:v>43523</c:v>
                </c:pt>
                <c:pt idx="1294">
                  <c:v>43524</c:v>
                </c:pt>
                <c:pt idx="1295">
                  <c:v>43525</c:v>
                </c:pt>
                <c:pt idx="1296">
                  <c:v>43528</c:v>
                </c:pt>
                <c:pt idx="1297">
                  <c:v>43529</c:v>
                </c:pt>
                <c:pt idx="1298">
                  <c:v>43530</c:v>
                </c:pt>
                <c:pt idx="1299">
                  <c:v>43531</c:v>
                </c:pt>
                <c:pt idx="1300">
                  <c:v>43532</c:v>
                </c:pt>
                <c:pt idx="1301">
                  <c:v>43535</c:v>
                </c:pt>
                <c:pt idx="1302">
                  <c:v>43536</c:v>
                </c:pt>
                <c:pt idx="1303">
                  <c:v>43537</c:v>
                </c:pt>
                <c:pt idx="1304">
                  <c:v>43538</c:v>
                </c:pt>
                <c:pt idx="1305">
                  <c:v>43539</c:v>
                </c:pt>
                <c:pt idx="1306">
                  <c:v>43542</c:v>
                </c:pt>
                <c:pt idx="1307">
                  <c:v>43543</c:v>
                </c:pt>
                <c:pt idx="1308">
                  <c:v>43544</c:v>
                </c:pt>
                <c:pt idx="1309">
                  <c:v>43545</c:v>
                </c:pt>
                <c:pt idx="1310">
                  <c:v>43546</c:v>
                </c:pt>
                <c:pt idx="1311">
                  <c:v>43549</c:v>
                </c:pt>
                <c:pt idx="1312">
                  <c:v>43550</c:v>
                </c:pt>
                <c:pt idx="1313">
                  <c:v>43551</c:v>
                </c:pt>
                <c:pt idx="1314">
                  <c:v>43552</c:v>
                </c:pt>
                <c:pt idx="1315">
                  <c:v>43553</c:v>
                </c:pt>
                <c:pt idx="1316">
                  <c:v>43556</c:v>
                </c:pt>
                <c:pt idx="1317">
                  <c:v>43557</c:v>
                </c:pt>
                <c:pt idx="1318">
                  <c:v>43558</c:v>
                </c:pt>
                <c:pt idx="1319">
                  <c:v>43559</c:v>
                </c:pt>
                <c:pt idx="1320">
                  <c:v>43560</c:v>
                </c:pt>
                <c:pt idx="1321">
                  <c:v>43563</c:v>
                </c:pt>
                <c:pt idx="1322">
                  <c:v>43564</c:v>
                </c:pt>
                <c:pt idx="1323">
                  <c:v>43565</c:v>
                </c:pt>
                <c:pt idx="1324">
                  <c:v>43566</c:v>
                </c:pt>
                <c:pt idx="1325">
                  <c:v>43567</c:v>
                </c:pt>
                <c:pt idx="1326">
                  <c:v>43570</c:v>
                </c:pt>
                <c:pt idx="1327">
                  <c:v>43571</c:v>
                </c:pt>
                <c:pt idx="1328">
                  <c:v>43572</c:v>
                </c:pt>
                <c:pt idx="1329">
                  <c:v>43573</c:v>
                </c:pt>
                <c:pt idx="1330">
                  <c:v>43577</c:v>
                </c:pt>
                <c:pt idx="1331">
                  <c:v>43578</c:v>
                </c:pt>
                <c:pt idx="1332">
                  <c:v>43579</c:v>
                </c:pt>
                <c:pt idx="1333">
                  <c:v>43580</c:v>
                </c:pt>
                <c:pt idx="1334">
                  <c:v>43581</c:v>
                </c:pt>
                <c:pt idx="1335">
                  <c:v>43584</c:v>
                </c:pt>
                <c:pt idx="1336">
                  <c:v>43585</c:v>
                </c:pt>
                <c:pt idx="1337">
                  <c:v>43586</c:v>
                </c:pt>
                <c:pt idx="1338">
                  <c:v>43587</c:v>
                </c:pt>
                <c:pt idx="1339">
                  <c:v>43588</c:v>
                </c:pt>
                <c:pt idx="1340">
                  <c:v>43591</c:v>
                </c:pt>
                <c:pt idx="1341">
                  <c:v>43592</c:v>
                </c:pt>
                <c:pt idx="1342">
                  <c:v>43593</c:v>
                </c:pt>
                <c:pt idx="1343">
                  <c:v>43594</c:v>
                </c:pt>
                <c:pt idx="1344">
                  <c:v>43595</c:v>
                </c:pt>
                <c:pt idx="1345">
                  <c:v>43598</c:v>
                </c:pt>
                <c:pt idx="1346">
                  <c:v>43599</c:v>
                </c:pt>
                <c:pt idx="1347">
                  <c:v>43600</c:v>
                </c:pt>
                <c:pt idx="1348">
                  <c:v>43601</c:v>
                </c:pt>
                <c:pt idx="1349">
                  <c:v>43602</c:v>
                </c:pt>
                <c:pt idx="1350">
                  <c:v>43605</c:v>
                </c:pt>
                <c:pt idx="1351">
                  <c:v>43606</c:v>
                </c:pt>
                <c:pt idx="1352">
                  <c:v>43607</c:v>
                </c:pt>
                <c:pt idx="1353">
                  <c:v>43608</c:v>
                </c:pt>
                <c:pt idx="1354">
                  <c:v>43609</c:v>
                </c:pt>
                <c:pt idx="1355">
                  <c:v>43613</c:v>
                </c:pt>
                <c:pt idx="1356">
                  <c:v>43614</c:v>
                </c:pt>
                <c:pt idx="1357">
                  <c:v>43615</c:v>
                </c:pt>
                <c:pt idx="1358">
                  <c:v>43616</c:v>
                </c:pt>
                <c:pt idx="1359">
                  <c:v>43619</c:v>
                </c:pt>
                <c:pt idx="1360">
                  <c:v>43620</c:v>
                </c:pt>
                <c:pt idx="1361">
                  <c:v>43621</c:v>
                </c:pt>
                <c:pt idx="1362">
                  <c:v>43622</c:v>
                </c:pt>
                <c:pt idx="1363">
                  <c:v>43623</c:v>
                </c:pt>
                <c:pt idx="1364">
                  <c:v>43626</c:v>
                </c:pt>
                <c:pt idx="1365">
                  <c:v>43627</c:v>
                </c:pt>
                <c:pt idx="1366">
                  <c:v>43628</c:v>
                </c:pt>
                <c:pt idx="1367">
                  <c:v>43629</c:v>
                </c:pt>
                <c:pt idx="1368">
                  <c:v>43630</c:v>
                </c:pt>
                <c:pt idx="1369">
                  <c:v>43633</c:v>
                </c:pt>
                <c:pt idx="1370">
                  <c:v>43634</c:v>
                </c:pt>
                <c:pt idx="1371">
                  <c:v>43635</c:v>
                </c:pt>
                <c:pt idx="1372">
                  <c:v>43636</c:v>
                </c:pt>
                <c:pt idx="1373">
                  <c:v>43637</c:v>
                </c:pt>
                <c:pt idx="1374">
                  <c:v>43640</c:v>
                </c:pt>
                <c:pt idx="1375">
                  <c:v>43641</c:v>
                </c:pt>
                <c:pt idx="1376">
                  <c:v>43642</c:v>
                </c:pt>
                <c:pt idx="1377">
                  <c:v>43643</c:v>
                </c:pt>
                <c:pt idx="1378">
                  <c:v>43644</c:v>
                </c:pt>
                <c:pt idx="1379">
                  <c:v>43647</c:v>
                </c:pt>
                <c:pt idx="1380">
                  <c:v>43648</c:v>
                </c:pt>
                <c:pt idx="1381">
                  <c:v>43649</c:v>
                </c:pt>
                <c:pt idx="1382">
                  <c:v>43654</c:v>
                </c:pt>
                <c:pt idx="1383">
                  <c:v>43655</c:v>
                </c:pt>
                <c:pt idx="1384">
                  <c:v>43656</c:v>
                </c:pt>
                <c:pt idx="1385">
                  <c:v>43657</c:v>
                </c:pt>
                <c:pt idx="1386">
                  <c:v>43658</c:v>
                </c:pt>
                <c:pt idx="1387">
                  <c:v>43661</c:v>
                </c:pt>
                <c:pt idx="1388">
                  <c:v>43662</c:v>
                </c:pt>
                <c:pt idx="1389">
                  <c:v>43663</c:v>
                </c:pt>
                <c:pt idx="1390">
                  <c:v>43664</c:v>
                </c:pt>
                <c:pt idx="1391">
                  <c:v>43665</c:v>
                </c:pt>
                <c:pt idx="1392">
                  <c:v>43668</c:v>
                </c:pt>
                <c:pt idx="1393">
                  <c:v>43669</c:v>
                </c:pt>
                <c:pt idx="1394">
                  <c:v>43670</c:v>
                </c:pt>
                <c:pt idx="1395">
                  <c:v>43671</c:v>
                </c:pt>
                <c:pt idx="1396">
                  <c:v>43672</c:v>
                </c:pt>
                <c:pt idx="1397">
                  <c:v>43675</c:v>
                </c:pt>
                <c:pt idx="1398">
                  <c:v>43676</c:v>
                </c:pt>
                <c:pt idx="1399">
                  <c:v>43677</c:v>
                </c:pt>
                <c:pt idx="1400">
                  <c:v>43678</c:v>
                </c:pt>
                <c:pt idx="1401">
                  <c:v>43679</c:v>
                </c:pt>
                <c:pt idx="1402">
                  <c:v>43682</c:v>
                </c:pt>
                <c:pt idx="1403">
                  <c:v>43683</c:v>
                </c:pt>
                <c:pt idx="1404">
                  <c:v>43684</c:v>
                </c:pt>
                <c:pt idx="1405">
                  <c:v>43685</c:v>
                </c:pt>
                <c:pt idx="1406">
                  <c:v>43686</c:v>
                </c:pt>
                <c:pt idx="1407">
                  <c:v>43689</c:v>
                </c:pt>
                <c:pt idx="1408">
                  <c:v>43690</c:v>
                </c:pt>
                <c:pt idx="1409">
                  <c:v>43691</c:v>
                </c:pt>
                <c:pt idx="1410">
                  <c:v>43692</c:v>
                </c:pt>
                <c:pt idx="1411">
                  <c:v>43693</c:v>
                </c:pt>
                <c:pt idx="1412">
                  <c:v>43696</c:v>
                </c:pt>
                <c:pt idx="1413">
                  <c:v>43697</c:v>
                </c:pt>
                <c:pt idx="1414">
                  <c:v>43698</c:v>
                </c:pt>
                <c:pt idx="1415">
                  <c:v>43699</c:v>
                </c:pt>
                <c:pt idx="1416">
                  <c:v>43700</c:v>
                </c:pt>
                <c:pt idx="1417">
                  <c:v>43703</c:v>
                </c:pt>
                <c:pt idx="1418">
                  <c:v>43704</c:v>
                </c:pt>
                <c:pt idx="1419">
                  <c:v>43705</c:v>
                </c:pt>
                <c:pt idx="1420">
                  <c:v>43706</c:v>
                </c:pt>
                <c:pt idx="1421">
                  <c:v>43707</c:v>
                </c:pt>
                <c:pt idx="1422">
                  <c:v>43711</c:v>
                </c:pt>
                <c:pt idx="1423">
                  <c:v>43712</c:v>
                </c:pt>
                <c:pt idx="1424">
                  <c:v>43713</c:v>
                </c:pt>
                <c:pt idx="1425">
                  <c:v>43714</c:v>
                </c:pt>
                <c:pt idx="1426">
                  <c:v>43717</c:v>
                </c:pt>
                <c:pt idx="1427">
                  <c:v>43718</c:v>
                </c:pt>
                <c:pt idx="1428">
                  <c:v>43719</c:v>
                </c:pt>
                <c:pt idx="1429">
                  <c:v>43720</c:v>
                </c:pt>
                <c:pt idx="1430">
                  <c:v>43721</c:v>
                </c:pt>
                <c:pt idx="1431">
                  <c:v>43724</c:v>
                </c:pt>
                <c:pt idx="1432">
                  <c:v>43725</c:v>
                </c:pt>
                <c:pt idx="1433">
                  <c:v>43726</c:v>
                </c:pt>
                <c:pt idx="1434">
                  <c:v>43727</c:v>
                </c:pt>
                <c:pt idx="1435">
                  <c:v>43728</c:v>
                </c:pt>
                <c:pt idx="1436">
                  <c:v>43731</c:v>
                </c:pt>
                <c:pt idx="1437">
                  <c:v>43732</c:v>
                </c:pt>
                <c:pt idx="1438">
                  <c:v>43733</c:v>
                </c:pt>
                <c:pt idx="1439">
                  <c:v>43734</c:v>
                </c:pt>
                <c:pt idx="1440">
                  <c:v>43735</c:v>
                </c:pt>
                <c:pt idx="1441">
                  <c:v>43738</c:v>
                </c:pt>
                <c:pt idx="1442">
                  <c:v>43739</c:v>
                </c:pt>
                <c:pt idx="1443">
                  <c:v>43740</c:v>
                </c:pt>
                <c:pt idx="1444">
                  <c:v>43741</c:v>
                </c:pt>
                <c:pt idx="1445">
                  <c:v>43742</c:v>
                </c:pt>
                <c:pt idx="1446">
                  <c:v>43745</c:v>
                </c:pt>
                <c:pt idx="1447">
                  <c:v>43746</c:v>
                </c:pt>
                <c:pt idx="1448">
                  <c:v>43747</c:v>
                </c:pt>
                <c:pt idx="1449">
                  <c:v>43748</c:v>
                </c:pt>
                <c:pt idx="1450">
                  <c:v>43749</c:v>
                </c:pt>
                <c:pt idx="1451">
                  <c:v>43752</c:v>
                </c:pt>
                <c:pt idx="1452">
                  <c:v>43753</c:v>
                </c:pt>
                <c:pt idx="1453">
                  <c:v>43754</c:v>
                </c:pt>
                <c:pt idx="1454">
                  <c:v>43755</c:v>
                </c:pt>
                <c:pt idx="1455">
                  <c:v>43756</c:v>
                </c:pt>
                <c:pt idx="1456">
                  <c:v>43759</c:v>
                </c:pt>
                <c:pt idx="1457">
                  <c:v>43760</c:v>
                </c:pt>
                <c:pt idx="1458">
                  <c:v>43761</c:v>
                </c:pt>
                <c:pt idx="1459">
                  <c:v>43762</c:v>
                </c:pt>
                <c:pt idx="1460">
                  <c:v>43763</c:v>
                </c:pt>
                <c:pt idx="1461">
                  <c:v>43766</c:v>
                </c:pt>
                <c:pt idx="1462">
                  <c:v>43767</c:v>
                </c:pt>
                <c:pt idx="1463">
                  <c:v>43768</c:v>
                </c:pt>
                <c:pt idx="1464">
                  <c:v>43769</c:v>
                </c:pt>
                <c:pt idx="1465">
                  <c:v>43770</c:v>
                </c:pt>
                <c:pt idx="1466">
                  <c:v>43773</c:v>
                </c:pt>
                <c:pt idx="1467">
                  <c:v>43774</c:v>
                </c:pt>
                <c:pt idx="1468">
                  <c:v>43775</c:v>
                </c:pt>
                <c:pt idx="1469">
                  <c:v>43776</c:v>
                </c:pt>
                <c:pt idx="1470">
                  <c:v>43777</c:v>
                </c:pt>
                <c:pt idx="1471">
                  <c:v>43781</c:v>
                </c:pt>
                <c:pt idx="1472">
                  <c:v>43782</c:v>
                </c:pt>
                <c:pt idx="1473">
                  <c:v>43783</c:v>
                </c:pt>
                <c:pt idx="1474">
                  <c:v>43784</c:v>
                </c:pt>
                <c:pt idx="1475">
                  <c:v>43787</c:v>
                </c:pt>
                <c:pt idx="1476">
                  <c:v>43788</c:v>
                </c:pt>
                <c:pt idx="1477">
                  <c:v>43789</c:v>
                </c:pt>
                <c:pt idx="1478">
                  <c:v>43790</c:v>
                </c:pt>
                <c:pt idx="1479">
                  <c:v>43791</c:v>
                </c:pt>
                <c:pt idx="1480">
                  <c:v>43794</c:v>
                </c:pt>
                <c:pt idx="1481">
                  <c:v>43795</c:v>
                </c:pt>
                <c:pt idx="1482">
                  <c:v>43796</c:v>
                </c:pt>
                <c:pt idx="1483">
                  <c:v>43801</c:v>
                </c:pt>
                <c:pt idx="1484">
                  <c:v>43802</c:v>
                </c:pt>
                <c:pt idx="1485">
                  <c:v>43803</c:v>
                </c:pt>
                <c:pt idx="1486">
                  <c:v>43804</c:v>
                </c:pt>
                <c:pt idx="1487">
                  <c:v>43805</c:v>
                </c:pt>
                <c:pt idx="1488">
                  <c:v>43808</c:v>
                </c:pt>
                <c:pt idx="1489">
                  <c:v>43809</c:v>
                </c:pt>
                <c:pt idx="1490">
                  <c:v>43810</c:v>
                </c:pt>
                <c:pt idx="1491">
                  <c:v>43811</c:v>
                </c:pt>
                <c:pt idx="1492">
                  <c:v>43812</c:v>
                </c:pt>
                <c:pt idx="1493">
                  <c:v>43815</c:v>
                </c:pt>
                <c:pt idx="1494">
                  <c:v>43816</c:v>
                </c:pt>
                <c:pt idx="1495">
                  <c:v>43817</c:v>
                </c:pt>
                <c:pt idx="1496">
                  <c:v>43818</c:v>
                </c:pt>
                <c:pt idx="1497">
                  <c:v>43819</c:v>
                </c:pt>
                <c:pt idx="1498">
                  <c:v>43822</c:v>
                </c:pt>
                <c:pt idx="1499">
                  <c:v>43823</c:v>
                </c:pt>
                <c:pt idx="1500">
                  <c:v>43825</c:v>
                </c:pt>
                <c:pt idx="1501">
                  <c:v>43826</c:v>
                </c:pt>
                <c:pt idx="1502">
                  <c:v>43829</c:v>
                </c:pt>
                <c:pt idx="1503">
                  <c:v>43830</c:v>
                </c:pt>
                <c:pt idx="1504">
                  <c:v>43832</c:v>
                </c:pt>
                <c:pt idx="1505">
                  <c:v>43833</c:v>
                </c:pt>
                <c:pt idx="1506">
                  <c:v>43836</c:v>
                </c:pt>
                <c:pt idx="1507">
                  <c:v>43837</c:v>
                </c:pt>
                <c:pt idx="1508">
                  <c:v>43838</c:v>
                </c:pt>
                <c:pt idx="1509">
                  <c:v>43839</c:v>
                </c:pt>
                <c:pt idx="1510">
                  <c:v>43840</c:v>
                </c:pt>
                <c:pt idx="1511">
                  <c:v>43843</c:v>
                </c:pt>
                <c:pt idx="1512">
                  <c:v>43844</c:v>
                </c:pt>
                <c:pt idx="1513">
                  <c:v>43845</c:v>
                </c:pt>
                <c:pt idx="1514">
                  <c:v>43846</c:v>
                </c:pt>
                <c:pt idx="1515">
                  <c:v>43847</c:v>
                </c:pt>
                <c:pt idx="1516">
                  <c:v>43851</c:v>
                </c:pt>
                <c:pt idx="1517">
                  <c:v>43852</c:v>
                </c:pt>
                <c:pt idx="1518">
                  <c:v>43853</c:v>
                </c:pt>
                <c:pt idx="1519">
                  <c:v>43854</c:v>
                </c:pt>
                <c:pt idx="1520">
                  <c:v>43857</c:v>
                </c:pt>
                <c:pt idx="1521">
                  <c:v>43858</c:v>
                </c:pt>
                <c:pt idx="1522">
                  <c:v>43859</c:v>
                </c:pt>
                <c:pt idx="1523">
                  <c:v>43860</c:v>
                </c:pt>
                <c:pt idx="1524">
                  <c:v>43861</c:v>
                </c:pt>
                <c:pt idx="1525">
                  <c:v>43864</c:v>
                </c:pt>
                <c:pt idx="1526">
                  <c:v>43865</c:v>
                </c:pt>
                <c:pt idx="1527">
                  <c:v>43866</c:v>
                </c:pt>
                <c:pt idx="1528">
                  <c:v>43867</c:v>
                </c:pt>
                <c:pt idx="1529">
                  <c:v>43868</c:v>
                </c:pt>
                <c:pt idx="1530">
                  <c:v>43871</c:v>
                </c:pt>
                <c:pt idx="1531">
                  <c:v>43872</c:v>
                </c:pt>
                <c:pt idx="1532">
                  <c:v>43873</c:v>
                </c:pt>
                <c:pt idx="1533">
                  <c:v>43874</c:v>
                </c:pt>
                <c:pt idx="1534">
                  <c:v>43875</c:v>
                </c:pt>
                <c:pt idx="1535">
                  <c:v>43879</c:v>
                </c:pt>
                <c:pt idx="1536">
                  <c:v>43880</c:v>
                </c:pt>
                <c:pt idx="1537">
                  <c:v>43881</c:v>
                </c:pt>
                <c:pt idx="1538">
                  <c:v>43882</c:v>
                </c:pt>
                <c:pt idx="1539">
                  <c:v>43885</c:v>
                </c:pt>
                <c:pt idx="1540">
                  <c:v>43886</c:v>
                </c:pt>
                <c:pt idx="1541">
                  <c:v>43887</c:v>
                </c:pt>
                <c:pt idx="1542">
                  <c:v>43888</c:v>
                </c:pt>
                <c:pt idx="1543">
                  <c:v>43889</c:v>
                </c:pt>
                <c:pt idx="1544">
                  <c:v>43892</c:v>
                </c:pt>
                <c:pt idx="1545">
                  <c:v>43893</c:v>
                </c:pt>
                <c:pt idx="1546">
                  <c:v>43894</c:v>
                </c:pt>
                <c:pt idx="1547">
                  <c:v>43895</c:v>
                </c:pt>
                <c:pt idx="1548">
                  <c:v>43896</c:v>
                </c:pt>
                <c:pt idx="1549">
                  <c:v>43899</c:v>
                </c:pt>
                <c:pt idx="1550">
                  <c:v>43900</c:v>
                </c:pt>
                <c:pt idx="1551">
                  <c:v>43901</c:v>
                </c:pt>
                <c:pt idx="1552">
                  <c:v>43902</c:v>
                </c:pt>
                <c:pt idx="1553">
                  <c:v>43903</c:v>
                </c:pt>
                <c:pt idx="1554">
                  <c:v>43906</c:v>
                </c:pt>
                <c:pt idx="1555">
                  <c:v>43907</c:v>
                </c:pt>
                <c:pt idx="1556">
                  <c:v>43908</c:v>
                </c:pt>
                <c:pt idx="1557">
                  <c:v>43909</c:v>
                </c:pt>
                <c:pt idx="1558">
                  <c:v>43910</c:v>
                </c:pt>
                <c:pt idx="1559">
                  <c:v>43913</c:v>
                </c:pt>
                <c:pt idx="1560">
                  <c:v>43914</c:v>
                </c:pt>
                <c:pt idx="1561">
                  <c:v>43915</c:v>
                </c:pt>
                <c:pt idx="1562">
                  <c:v>43916</c:v>
                </c:pt>
                <c:pt idx="1563">
                  <c:v>43917</c:v>
                </c:pt>
                <c:pt idx="1564">
                  <c:v>43920</c:v>
                </c:pt>
                <c:pt idx="1565">
                  <c:v>43921</c:v>
                </c:pt>
                <c:pt idx="1566">
                  <c:v>43922</c:v>
                </c:pt>
                <c:pt idx="1567">
                  <c:v>43923</c:v>
                </c:pt>
                <c:pt idx="1568">
                  <c:v>43924</c:v>
                </c:pt>
                <c:pt idx="1569">
                  <c:v>43927</c:v>
                </c:pt>
                <c:pt idx="1570">
                  <c:v>43928</c:v>
                </c:pt>
                <c:pt idx="1571">
                  <c:v>43929</c:v>
                </c:pt>
                <c:pt idx="1572">
                  <c:v>43930</c:v>
                </c:pt>
                <c:pt idx="1573">
                  <c:v>43934</c:v>
                </c:pt>
                <c:pt idx="1574">
                  <c:v>43935</c:v>
                </c:pt>
                <c:pt idx="1575">
                  <c:v>43936</c:v>
                </c:pt>
                <c:pt idx="1576">
                  <c:v>43937</c:v>
                </c:pt>
                <c:pt idx="1577">
                  <c:v>43938</c:v>
                </c:pt>
                <c:pt idx="1578">
                  <c:v>43941</c:v>
                </c:pt>
                <c:pt idx="1579">
                  <c:v>43942</c:v>
                </c:pt>
                <c:pt idx="1580">
                  <c:v>43943</c:v>
                </c:pt>
                <c:pt idx="1581">
                  <c:v>43944</c:v>
                </c:pt>
                <c:pt idx="1582">
                  <c:v>43945</c:v>
                </c:pt>
                <c:pt idx="1583">
                  <c:v>43948</c:v>
                </c:pt>
                <c:pt idx="1584">
                  <c:v>43949</c:v>
                </c:pt>
                <c:pt idx="1585">
                  <c:v>43950</c:v>
                </c:pt>
                <c:pt idx="1586">
                  <c:v>43951</c:v>
                </c:pt>
                <c:pt idx="1587">
                  <c:v>43952</c:v>
                </c:pt>
                <c:pt idx="1588">
                  <c:v>43955</c:v>
                </c:pt>
                <c:pt idx="1589">
                  <c:v>43956</c:v>
                </c:pt>
                <c:pt idx="1590">
                  <c:v>43957</c:v>
                </c:pt>
                <c:pt idx="1591">
                  <c:v>43958</c:v>
                </c:pt>
                <c:pt idx="1592">
                  <c:v>43959</c:v>
                </c:pt>
                <c:pt idx="1593">
                  <c:v>43962</c:v>
                </c:pt>
                <c:pt idx="1594">
                  <c:v>43963</c:v>
                </c:pt>
                <c:pt idx="1595">
                  <c:v>43964</c:v>
                </c:pt>
                <c:pt idx="1596">
                  <c:v>43965</c:v>
                </c:pt>
                <c:pt idx="1597">
                  <c:v>43966</c:v>
                </c:pt>
                <c:pt idx="1598">
                  <c:v>43969</c:v>
                </c:pt>
                <c:pt idx="1599">
                  <c:v>43970</c:v>
                </c:pt>
                <c:pt idx="1600">
                  <c:v>43971</c:v>
                </c:pt>
                <c:pt idx="1601">
                  <c:v>43972</c:v>
                </c:pt>
                <c:pt idx="1602">
                  <c:v>43973</c:v>
                </c:pt>
                <c:pt idx="1603">
                  <c:v>43977</c:v>
                </c:pt>
                <c:pt idx="1604">
                  <c:v>43978</c:v>
                </c:pt>
                <c:pt idx="1605">
                  <c:v>43979</c:v>
                </c:pt>
                <c:pt idx="1606">
                  <c:v>43980</c:v>
                </c:pt>
                <c:pt idx="1607">
                  <c:v>43983</c:v>
                </c:pt>
                <c:pt idx="1608">
                  <c:v>43984</c:v>
                </c:pt>
                <c:pt idx="1609">
                  <c:v>43985</c:v>
                </c:pt>
                <c:pt idx="1610">
                  <c:v>43986</c:v>
                </c:pt>
                <c:pt idx="1611">
                  <c:v>43987</c:v>
                </c:pt>
                <c:pt idx="1612">
                  <c:v>43990</c:v>
                </c:pt>
                <c:pt idx="1613">
                  <c:v>43991</c:v>
                </c:pt>
                <c:pt idx="1614">
                  <c:v>43992</c:v>
                </c:pt>
                <c:pt idx="1615">
                  <c:v>43993</c:v>
                </c:pt>
                <c:pt idx="1616">
                  <c:v>43994</c:v>
                </c:pt>
                <c:pt idx="1617">
                  <c:v>43997</c:v>
                </c:pt>
                <c:pt idx="1618">
                  <c:v>43998</c:v>
                </c:pt>
                <c:pt idx="1619">
                  <c:v>43999</c:v>
                </c:pt>
                <c:pt idx="1620">
                  <c:v>44000</c:v>
                </c:pt>
                <c:pt idx="1621">
                  <c:v>44001</c:v>
                </c:pt>
                <c:pt idx="1622">
                  <c:v>44004</c:v>
                </c:pt>
                <c:pt idx="1623">
                  <c:v>44005</c:v>
                </c:pt>
                <c:pt idx="1624">
                  <c:v>44006</c:v>
                </c:pt>
                <c:pt idx="1625">
                  <c:v>44007</c:v>
                </c:pt>
                <c:pt idx="1626">
                  <c:v>44008</c:v>
                </c:pt>
                <c:pt idx="1627">
                  <c:v>44011</c:v>
                </c:pt>
                <c:pt idx="1628">
                  <c:v>44012</c:v>
                </c:pt>
                <c:pt idx="1629">
                  <c:v>44013</c:v>
                </c:pt>
                <c:pt idx="1630">
                  <c:v>44014</c:v>
                </c:pt>
                <c:pt idx="1631">
                  <c:v>44018</c:v>
                </c:pt>
                <c:pt idx="1632">
                  <c:v>44019</c:v>
                </c:pt>
                <c:pt idx="1633">
                  <c:v>44020</c:v>
                </c:pt>
                <c:pt idx="1634">
                  <c:v>44021</c:v>
                </c:pt>
                <c:pt idx="1635">
                  <c:v>44022</c:v>
                </c:pt>
                <c:pt idx="1636">
                  <c:v>44025</c:v>
                </c:pt>
                <c:pt idx="1637">
                  <c:v>44026</c:v>
                </c:pt>
                <c:pt idx="1638">
                  <c:v>44027</c:v>
                </c:pt>
                <c:pt idx="1639">
                  <c:v>44028</c:v>
                </c:pt>
                <c:pt idx="1640">
                  <c:v>44029</c:v>
                </c:pt>
                <c:pt idx="1641">
                  <c:v>44032</c:v>
                </c:pt>
                <c:pt idx="1642">
                  <c:v>44033</c:v>
                </c:pt>
                <c:pt idx="1643">
                  <c:v>44034</c:v>
                </c:pt>
                <c:pt idx="1644">
                  <c:v>44035</c:v>
                </c:pt>
                <c:pt idx="1645">
                  <c:v>44036</c:v>
                </c:pt>
                <c:pt idx="1646">
                  <c:v>44039</c:v>
                </c:pt>
                <c:pt idx="1647">
                  <c:v>44040</c:v>
                </c:pt>
                <c:pt idx="1648">
                  <c:v>44041</c:v>
                </c:pt>
                <c:pt idx="1649">
                  <c:v>44042</c:v>
                </c:pt>
                <c:pt idx="1650">
                  <c:v>44043</c:v>
                </c:pt>
                <c:pt idx="1651">
                  <c:v>44046</c:v>
                </c:pt>
                <c:pt idx="1652">
                  <c:v>44047</c:v>
                </c:pt>
                <c:pt idx="1653">
                  <c:v>44048</c:v>
                </c:pt>
                <c:pt idx="1654">
                  <c:v>44049</c:v>
                </c:pt>
                <c:pt idx="1655">
                  <c:v>44050</c:v>
                </c:pt>
                <c:pt idx="1656">
                  <c:v>44053</c:v>
                </c:pt>
                <c:pt idx="1657">
                  <c:v>44054</c:v>
                </c:pt>
                <c:pt idx="1658">
                  <c:v>44055</c:v>
                </c:pt>
                <c:pt idx="1659">
                  <c:v>44056</c:v>
                </c:pt>
                <c:pt idx="1660">
                  <c:v>44057</c:v>
                </c:pt>
                <c:pt idx="1661">
                  <c:v>44060</c:v>
                </c:pt>
                <c:pt idx="1662">
                  <c:v>44061</c:v>
                </c:pt>
                <c:pt idx="1663">
                  <c:v>44062</c:v>
                </c:pt>
                <c:pt idx="1664">
                  <c:v>44063</c:v>
                </c:pt>
                <c:pt idx="1665">
                  <c:v>44064</c:v>
                </c:pt>
                <c:pt idx="1666">
                  <c:v>44067</c:v>
                </c:pt>
                <c:pt idx="1667">
                  <c:v>44068</c:v>
                </c:pt>
                <c:pt idx="1668">
                  <c:v>44069</c:v>
                </c:pt>
                <c:pt idx="1669">
                  <c:v>44070</c:v>
                </c:pt>
                <c:pt idx="1670">
                  <c:v>44071</c:v>
                </c:pt>
                <c:pt idx="1671">
                  <c:v>44074</c:v>
                </c:pt>
                <c:pt idx="1672">
                  <c:v>44075</c:v>
                </c:pt>
                <c:pt idx="1673">
                  <c:v>44076</c:v>
                </c:pt>
                <c:pt idx="1674">
                  <c:v>44077</c:v>
                </c:pt>
                <c:pt idx="1675">
                  <c:v>44078</c:v>
                </c:pt>
                <c:pt idx="1676">
                  <c:v>44082</c:v>
                </c:pt>
                <c:pt idx="1677">
                  <c:v>44083</c:v>
                </c:pt>
                <c:pt idx="1678">
                  <c:v>44084</c:v>
                </c:pt>
                <c:pt idx="1679">
                  <c:v>44085</c:v>
                </c:pt>
                <c:pt idx="1680">
                  <c:v>44088</c:v>
                </c:pt>
                <c:pt idx="1681">
                  <c:v>44089</c:v>
                </c:pt>
                <c:pt idx="1682">
                  <c:v>44090</c:v>
                </c:pt>
                <c:pt idx="1683">
                  <c:v>44091</c:v>
                </c:pt>
                <c:pt idx="1684">
                  <c:v>44092</c:v>
                </c:pt>
                <c:pt idx="1685">
                  <c:v>44095</c:v>
                </c:pt>
                <c:pt idx="1686">
                  <c:v>44096</c:v>
                </c:pt>
                <c:pt idx="1687">
                  <c:v>44097</c:v>
                </c:pt>
                <c:pt idx="1688">
                  <c:v>44098</c:v>
                </c:pt>
                <c:pt idx="1689">
                  <c:v>44099</c:v>
                </c:pt>
                <c:pt idx="1690">
                  <c:v>44102</c:v>
                </c:pt>
                <c:pt idx="1691">
                  <c:v>44103</c:v>
                </c:pt>
                <c:pt idx="1692">
                  <c:v>44104</c:v>
                </c:pt>
                <c:pt idx="1693">
                  <c:v>44105</c:v>
                </c:pt>
                <c:pt idx="1694">
                  <c:v>44106</c:v>
                </c:pt>
                <c:pt idx="1695">
                  <c:v>44109</c:v>
                </c:pt>
                <c:pt idx="1696">
                  <c:v>44110</c:v>
                </c:pt>
                <c:pt idx="1697">
                  <c:v>44111</c:v>
                </c:pt>
                <c:pt idx="1698">
                  <c:v>44112</c:v>
                </c:pt>
                <c:pt idx="1699">
                  <c:v>44113</c:v>
                </c:pt>
                <c:pt idx="1700">
                  <c:v>44116</c:v>
                </c:pt>
                <c:pt idx="1701">
                  <c:v>44117</c:v>
                </c:pt>
                <c:pt idx="1702">
                  <c:v>44118</c:v>
                </c:pt>
                <c:pt idx="1703">
                  <c:v>44119</c:v>
                </c:pt>
                <c:pt idx="1704">
                  <c:v>44120</c:v>
                </c:pt>
                <c:pt idx="1705">
                  <c:v>44123</c:v>
                </c:pt>
                <c:pt idx="1706">
                  <c:v>44124</c:v>
                </c:pt>
                <c:pt idx="1707">
                  <c:v>44125</c:v>
                </c:pt>
                <c:pt idx="1708">
                  <c:v>44126</c:v>
                </c:pt>
                <c:pt idx="1709">
                  <c:v>44127</c:v>
                </c:pt>
                <c:pt idx="1710">
                  <c:v>44130</c:v>
                </c:pt>
                <c:pt idx="1711">
                  <c:v>44131</c:v>
                </c:pt>
                <c:pt idx="1712">
                  <c:v>44132</c:v>
                </c:pt>
                <c:pt idx="1713">
                  <c:v>44133</c:v>
                </c:pt>
                <c:pt idx="1714">
                  <c:v>44134</c:v>
                </c:pt>
                <c:pt idx="1715">
                  <c:v>44137</c:v>
                </c:pt>
                <c:pt idx="1716">
                  <c:v>44138</c:v>
                </c:pt>
                <c:pt idx="1717">
                  <c:v>44139</c:v>
                </c:pt>
                <c:pt idx="1718">
                  <c:v>44140</c:v>
                </c:pt>
                <c:pt idx="1719">
                  <c:v>44141</c:v>
                </c:pt>
                <c:pt idx="1720">
                  <c:v>44144</c:v>
                </c:pt>
                <c:pt idx="1721">
                  <c:v>44145</c:v>
                </c:pt>
                <c:pt idx="1722">
                  <c:v>44146</c:v>
                </c:pt>
                <c:pt idx="1723">
                  <c:v>44147</c:v>
                </c:pt>
                <c:pt idx="1724">
                  <c:v>44148</c:v>
                </c:pt>
                <c:pt idx="1725">
                  <c:v>44151</c:v>
                </c:pt>
                <c:pt idx="1726">
                  <c:v>44152</c:v>
                </c:pt>
                <c:pt idx="1727">
                  <c:v>44153</c:v>
                </c:pt>
                <c:pt idx="1728">
                  <c:v>44154</c:v>
                </c:pt>
                <c:pt idx="1729">
                  <c:v>44155</c:v>
                </c:pt>
                <c:pt idx="1730">
                  <c:v>44158</c:v>
                </c:pt>
                <c:pt idx="1731">
                  <c:v>44159</c:v>
                </c:pt>
                <c:pt idx="1732">
                  <c:v>44160</c:v>
                </c:pt>
                <c:pt idx="1733">
                  <c:v>44165</c:v>
                </c:pt>
                <c:pt idx="1734">
                  <c:v>44166</c:v>
                </c:pt>
                <c:pt idx="1735">
                  <c:v>44167</c:v>
                </c:pt>
                <c:pt idx="1736">
                  <c:v>44168</c:v>
                </c:pt>
                <c:pt idx="1737">
                  <c:v>44169</c:v>
                </c:pt>
                <c:pt idx="1738">
                  <c:v>44172</c:v>
                </c:pt>
                <c:pt idx="1739">
                  <c:v>44173</c:v>
                </c:pt>
                <c:pt idx="1740">
                  <c:v>44174</c:v>
                </c:pt>
                <c:pt idx="1741">
                  <c:v>44175</c:v>
                </c:pt>
                <c:pt idx="1742">
                  <c:v>44176</c:v>
                </c:pt>
                <c:pt idx="1743">
                  <c:v>44179</c:v>
                </c:pt>
                <c:pt idx="1744">
                  <c:v>44180</c:v>
                </c:pt>
                <c:pt idx="1745">
                  <c:v>44181</c:v>
                </c:pt>
                <c:pt idx="1746">
                  <c:v>44182</c:v>
                </c:pt>
                <c:pt idx="1747">
                  <c:v>44183</c:v>
                </c:pt>
                <c:pt idx="1748">
                  <c:v>44186</c:v>
                </c:pt>
                <c:pt idx="1749">
                  <c:v>44187</c:v>
                </c:pt>
                <c:pt idx="1750">
                  <c:v>44188</c:v>
                </c:pt>
                <c:pt idx="1751">
                  <c:v>44189</c:v>
                </c:pt>
                <c:pt idx="1752">
                  <c:v>44193</c:v>
                </c:pt>
                <c:pt idx="1753">
                  <c:v>44194</c:v>
                </c:pt>
                <c:pt idx="1754">
                  <c:v>44195</c:v>
                </c:pt>
                <c:pt idx="1755">
                  <c:v>44196</c:v>
                </c:pt>
                <c:pt idx="1756">
                  <c:v>44200</c:v>
                </c:pt>
                <c:pt idx="1757">
                  <c:v>44201</c:v>
                </c:pt>
                <c:pt idx="1758">
                  <c:v>44202</c:v>
                </c:pt>
                <c:pt idx="1759">
                  <c:v>44203</c:v>
                </c:pt>
                <c:pt idx="1760">
                  <c:v>44204</c:v>
                </c:pt>
                <c:pt idx="1761">
                  <c:v>44207</c:v>
                </c:pt>
                <c:pt idx="1762">
                  <c:v>44208</c:v>
                </c:pt>
                <c:pt idx="1763">
                  <c:v>44209</c:v>
                </c:pt>
                <c:pt idx="1764">
                  <c:v>44210</c:v>
                </c:pt>
                <c:pt idx="1765">
                  <c:v>44211</c:v>
                </c:pt>
                <c:pt idx="1766">
                  <c:v>44215</c:v>
                </c:pt>
                <c:pt idx="1767">
                  <c:v>44216</c:v>
                </c:pt>
                <c:pt idx="1768">
                  <c:v>44217</c:v>
                </c:pt>
                <c:pt idx="1769">
                  <c:v>44218</c:v>
                </c:pt>
                <c:pt idx="1770">
                  <c:v>44221</c:v>
                </c:pt>
                <c:pt idx="1771">
                  <c:v>44222</c:v>
                </c:pt>
                <c:pt idx="1772">
                  <c:v>44223</c:v>
                </c:pt>
                <c:pt idx="1773">
                  <c:v>44224</c:v>
                </c:pt>
                <c:pt idx="1774">
                  <c:v>44225</c:v>
                </c:pt>
                <c:pt idx="1775">
                  <c:v>44228</c:v>
                </c:pt>
                <c:pt idx="1776">
                  <c:v>44229</c:v>
                </c:pt>
                <c:pt idx="1777">
                  <c:v>44230</c:v>
                </c:pt>
                <c:pt idx="1778">
                  <c:v>44231</c:v>
                </c:pt>
                <c:pt idx="1779">
                  <c:v>44232</c:v>
                </c:pt>
                <c:pt idx="1780">
                  <c:v>44235</c:v>
                </c:pt>
                <c:pt idx="1781">
                  <c:v>44236</c:v>
                </c:pt>
                <c:pt idx="1782">
                  <c:v>44237</c:v>
                </c:pt>
                <c:pt idx="1783">
                  <c:v>44238</c:v>
                </c:pt>
                <c:pt idx="1784">
                  <c:v>44239</c:v>
                </c:pt>
                <c:pt idx="1785">
                  <c:v>44243</c:v>
                </c:pt>
                <c:pt idx="1786">
                  <c:v>44244</c:v>
                </c:pt>
                <c:pt idx="1787">
                  <c:v>44245</c:v>
                </c:pt>
                <c:pt idx="1788">
                  <c:v>44246</c:v>
                </c:pt>
                <c:pt idx="1789">
                  <c:v>44249</c:v>
                </c:pt>
                <c:pt idx="1790">
                  <c:v>44250</c:v>
                </c:pt>
                <c:pt idx="1791">
                  <c:v>44251</c:v>
                </c:pt>
                <c:pt idx="1792">
                  <c:v>44252</c:v>
                </c:pt>
                <c:pt idx="1793">
                  <c:v>44253</c:v>
                </c:pt>
                <c:pt idx="1794">
                  <c:v>44256</c:v>
                </c:pt>
                <c:pt idx="1795">
                  <c:v>44257</c:v>
                </c:pt>
                <c:pt idx="1796">
                  <c:v>44258</c:v>
                </c:pt>
                <c:pt idx="1797">
                  <c:v>44259</c:v>
                </c:pt>
                <c:pt idx="1798">
                  <c:v>44260</c:v>
                </c:pt>
                <c:pt idx="1799">
                  <c:v>44263</c:v>
                </c:pt>
                <c:pt idx="1800">
                  <c:v>44264</c:v>
                </c:pt>
                <c:pt idx="1801">
                  <c:v>44265</c:v>
                </c:pt>
                <c:pt idx="1802">
                  <c:v>44266</c:v>
                </c:pt>
                <c:pt idx="1803">
                  <c:v>44267</c:v>
                </c:pt>
                <c:pt idx="1804">
                  <c:v>44270</c:v>
                </c:pt>
                <c:pt idx="1805">
                  <c:v>44271</c:v>
                </c:pt>
                <c:pt idx="1806">
                  <c:v>44272</c:v>
                </c:pt>
                <c:pt idx="1807">
                  <c:v>44273</c:v>
                </c:pt>
                <c:pt idx="1808">
                  <c:v>44274</c:v>
                </c:pt>
                <c:pt idx="1809">
                  <c:v>44277</c:v>
                </c:pt>
                <c:pt idx="1810">
                  <c:v>44278</c:v>
                </c:pt>
                <c:pt idx="1811">
                  <c:v>44279</c:v>
                </c:pt>
                <c:pt idx="1812">
                  <c:v>44280</c:v>
                </c:pt>
                <c:pt idx="1813">
                  <c:v>44281</c:v>
                </c:pt>
                <c:pt idx="1814">
                  <c:v>44284</c:v>
                </c:pt>
                <c:pt idx="1815">
                  <c:v>44285</c:v>
                </c:pt>
                <c:pt idx="1816">
                  <c:v>44286</c:v>
                </c:pt>
                <c:pt idx="1817">
                  <c:v>44287</c:v>
                </c:pt>
                <c:pt idx="1818">
                  <c:v>44291</c:v>
                </c:pt>
                <c:pt idx="1819">
                  <c:v>44292</c:v>
                </c:pt>
                <c:pt idx="1820">
                  <c:v>44293</c:v>
                </c:pt>
                <c:pt idx="1821">
                  <c:v>44294</c:v>
                </c:pt>
                <c:pt idx="1822">
                  <c:v>44295</c:v>
                </c:pt>
                <c:pt idx="1823">
                  <c:v>44298</c:v>
                </c:pt>
                <c:pt idx="1824">
                  <c:v>44299</c:v>
                </c:pt>
                <c:pt idx="1825">
                  <c:v>44300</c:v>
                </c:pt>
                <c:pt idx="1826">
                  <c:v>44301</c:v>
                </c:pt>
                <c:pt idx="1827">
                  <c:v>44302</c:v>
                </c:pt>
                <c:pt idx="1828">
                  <c:v>44305</c:v>
                </c:pt>
                <c:pt idx="1829">
                  <c:v>44306</c:v>
                </c:pt>
                <c:pt idx="1830">
                  <c:v>44307</c:v>
                </c:pt>
                <c:pt idx="1831">
                  <c:v>44308</c:v>
                </c:pt>
                <c:pt idx="1832">
                  <c:v>44309</c:v>
                </c:pt>
                <c:pt idx="1833">
                  <c:v>44312</c:v>
                </c:pt>
                <c:pt idx="1834">
                  <c:v>44313</c:v>
                </c:pt>
                <c:pt idx="1835">
                  <c:v>44314</c:v>
                </c:pt>
                <c:pt idx="1836">
                  <c:v>44315</c:v>
                </c:pt>
                <c:pt idx="1837">
                  <c:v>44316</c:v>
                </c:pt>
                <c:pt idx="1838">
                  <c:v>44319</c:v>
                </c:pt>
                <c:pt idx="1839">
                  <c:v>44320</c:v>
                </c:pt>
                <c:pt idx="1840">
                  <c:v>44321</c:v>
                </c:pt>
                <c:pt idx="1841">
                  <c:v>44322</c:v>
                </c:pt>
                <c:pt idx="1842">
                  <c:v>44323</c:v>
                </c:pt>
                <c:pt idx="1843">
                  <c:v>44326</c:v>
                </c:pt>
                <c:pt idx="1844">
                  <c:v>44327</c:v>
                </c:pt>
                <c:pt idx="1845">
                  <c:v>44328</c:v>
                </c:pt>
                <c:pt idx="1846">
                  <c:v>44329</c:v>
                </c:pt>
                <c:pt idx="1847">
                  <c:v>44330</c:v>
                </c:pt>
                <c:pt idx="1848">
                  <c:v>44333</c:v>
                </c:pt>
                <c:pt idx="1849">
                  <c:v>44334</c:v>
                </c:pt>
                <c:pt idx="1850">
                  <c:v>44335</c:v>
                </c:pt>
                <c:pt idx="1851">
                  <c:v>44336</c:v>
                </c:pt>
                <c:pt idx="1852">
                  <c:v>44337</c:v>
                </c:pt>
                <c:pt idx="1853">
                  <c:v>44340</c:v>
                </c:pt>
                <c:pt idx="1854">
                  <c:v>44341</c:v>
                </c:pt>
                <c:pt idx="1855">
                  <c:v>44342</c:v>
                </c:pt>
                <c:pt idx="1856">
                  <c:v>44343</c:v>
                </c:pt>
                <c:pt idx="1857">
                  <c:v>44344</c:v>
                </c:pt>
                <c:pt idx="1858">
                  <c:v>44348</c:v>
                </c:pt>
                <c:pt idx="1859">
                  <c:v>44349</c:v>
                </c:pt>
                <c:pt idx="1860">
                  <c:v>44350</c:v>
                </c:pt>
                <c:pt idx="1861">
                  <c:v>44351</c:v>
                </c:pt>
                <c:pt idx="1862">
                  <c:v>44354</c:v>
                </c:pt>
                <c:pt idx="1863">
                  <c:v>44355</c:v>
                </c:pt>
                <c:pt idx="1864">
                  <c:v>44356</c:v>
                </c:pt>
                <c:pt idx="1865">
                  <c:v>44357</c:v>
                </c:pt>
                <c:pt idx="1866">
                  <c:v>44358</c:v>
                </c:pt>
                <c:pt idx="1867">
                  <c:v>44361</c:v>
                </c:pt>
                <c:pt idx="1868">
                  <c:v>44362</c:v>
                </c:pt>
                <c:pt idx="1869">
                  <c:v>44363</c:v>
                </c:pt>
                <c:pt idx="1870">
                  <c:v>44364</c:v>
                </c:pt>
                <c:pt idx="1871">
                  <c:v>44365</c:v>
                </c:pt>
                <c:pt idx="1872">
                  <c:v>44368</c:v>
                </c:pt>
                <c:pt idx="1873">
                  <c:v>44369</c:v>
                </c:pt>
                <c:pt idx="1874">
                  <c:v>44370</c:v>
                </c:pt>
                <c:pt idx="1875">
                  <c:v>44371</c:v>
                </c:pt>
                <c:pt idx="1876">
                  <c:v>44372</c:v>
                </c:pt>
                <c:pt idx="1877">
                  <c:v>44375</c:v>
                </c:pt>
                <c:pt idx="1878">
                  <c:v>44376</c:v>
                </c:pt>
                <c:pt idx="1879">
                  <c:v>44377</c:v>
                </c:pt>
                <c:pt idx="1880">
                  <c:v>44378</c:v>
                </c:pt>
                <c:pt idx="1881">
                  <c:v>44379</c:v>
                </c:pt>
                <c:pt idx="1882">
                  <c:v>44383</c:v>
                </c:pt>
                <c:pt idx="1883">
                  <c:v>44384</c:v>
                </c:pt>
                <c:pt idx="1884">
                  <c:v>44385</c:v>
                </c:pt>
                <c:pt idx="1885">
                  <c:v>44386</c:v>
                </c:pt>
                <c:pt idx="1886">
                  <c:v>44389</c:v>
                </c:pt>
                <c:pt idx="1887">
                  <c:v>44390</c:v>
                </c:pt>
                <c:pt idx="1888">
                  <c:v>44391</c:v>
                </c:pt>
                <c:pt idx="1889">
                  <c:v>44392</c:v>
                </c:pt>
                <c:pt idx="1890">
                  <c:v>44393</c:v>
                </c:pt>
                <c:pt idx="1891">
                  <c:v>44396</c:v>
                </c:pt>
                <c:pt idx="1892">
                  <c:v>44397</c:v>
                </c:pt>
                <c:pt idx="1893">
                  <c:v>44398</c:v>
                </c:pt>
                <c:pt idx="1894">
                  <c:v>44399</c:v>
                </c:pt>
                <c:pt idx="1895">
                  <c:v>44400</c:v>
                </c:pt>
                <c:pt idx="1896">
                  <c:v>44403</c:v>
                </c:pt>
                <c:pt idx="1897">
                  <c:v>44404</c:v>
                </c:pt>
                <c:pt idx="1898">
                  <c:v>44405</c:v>
                </c:pt>
                <c:pt idx="1899">
                  <c:v>44406</c:v>
                </c:pt>
                <c:pt idx="1900">
                  <c:v>44407</c:v>
                </c:pt>
                <c:pt idx="1901">
                  <c:v>44410</c:v>
                </c:pt>
                <c:pt idx="1902">
                  <c:v>44411</c:v>
                </c:pt>
                <c:pt idx="1903">
                  <c:v>44412</c:v>
                </c:pt>
                <c:pt idx="1904">
                  <c:v>44413</c:v>
                </c:pt>
                <c:pt idx="1905">
                  <c:v>44414</c:v>
                </c:pt>
                <c:pt idx="1906">
                  <c:v>44417</c:v>
                </c:pt>
                <c:pt idx="1907">
                  <c:v>44418</c:v>
                </c:pt>
                <c:pt idx="1908">
                  <c:v>44419</c:v>
                </c:pt>
                <c:pt idx="1909">
                  <c:v>44420</c:v>
                </c:pt>
                <c:pt idx="1910">
                  <c:v>44421</c:v>
                </c:pt>
                <c:pt idx="1911">
                  <c:v>44424</c:v>
                </c:pt>
                <c:pt idx="1912">
                  <c:v>44425</c:v>
                </c:pt>
                <c:pt idx="1913">
                  <c:v>44426</c:v>
                </c:pt>
                <c:pt idx="1914">
                  <c:v>44427</c:v>
                </c:pt>
                <c:pt idx="1915">
                  <c:v>44428</c:v>
                </c:pt>
                <c:pt idx="1916">
                  <c:v>44431</c:v>
                </c:pt>
                <c:pt idx="1917">
                  <c:v>44432</c:v>
                </c:pt>
                <c:pt idx="1918">
                  <c:v>44433</c:v>
                </c:pt>
                <c:pt idx="1919">
                  <c:v>44434</c:v>
                </c:pt>
                <c:pt idx="1920">
                  <c:v>44435</c:v>
                </c:pt>
                <c:pt idx="1921">
                  <c:v>44438</c:v>
                </c:pt>
                <c:pt idx="1922">
                  <c:v>44439</c:v>
                </c:pt>
                <c:pt idx="1923">
                  <c:v>44440</c:v>
                </c:pt>
                <c:pt idx="1924">
                  <c:v>44441</c:v>
                </c:pt>
                <c:pt idx="1925">
                  <c:v>44442</c:v>
                </c:pt>
                <c:pt idx="1926">
                  <c:v>44446</c:v>
                </c:pt>
                <c:pt idx="1927">
                  <c:v>44447</c:v>
                </c:pt>
                <c:pt idx="1928">
                  <c:v>44448</c:v>
                </c:pt>
                <c:pt idx="1929">
                  <c:v>44449</c:v>
                </c:pt>
                <c:pt idx="1930">
                  <c:v>44452</c:v>
                </c:pt>
                <c:pt idx="1931">
                  <c:v>44453</c:v>
                </c:pt>
                <c:pt idx="1932">
                  <c:v>44454</c:v>
                </c:pt>
                <c:pt idx="1933">
                  <c:v>44455</c:v>
                </c:pt>
                <c:pt idx="1934">
                  <c:v>44456</c:v>
                </c:pt>
                <c:pt idx="1935">
                  <c:v>44459</c:v>
                </c:pt>
                <c:pt idx="1936">
                  <c:v>44460</c:v>
                </c:pt>
                <c:pt idx="1937">
                  <c:v>44461</c:v>
                </c:pt>
                <c:pt idx="1938">
                  <c:v>44462</c:v>
                </c:pt>
                <c:pt idx="1939">
                  <c:v>44463</c:v>
                </c:pt>
                <c:pt idx="1940">
                  <c:v>44466</c:v>
                </c:pt>
                <c:pt idx="1941">
                  <c:v>44467</c:v>
                </c:pt>
                <c:pt idx="1942">
                  <c:v>44468</c:v>
                </c:pt>
                <c:pt idx="1943">
                  <c:v>44469</c:v>
                </c:pt>
                <c:pt idx="1944">
                  <c:v>44470</c:v>
                </c:pt>
                <c:pt idx="1945">
                  <c:v>44473</c:v>
                </c:pt>
                <c:pt idx="1946">
                  <c:v>44474</c:v>
                </c:pt>
                <c:pt idx="1947">
                  <c:v>44475</c:v>
                </c:pt>
                <c:pt idx="1948">
                  <c:v>44476</c:v>
                </c:pt>
                <c:pt idx="1949">
                  <c:v>44477</c:v>
                </c:pt>
                <c:pt idx="1950">
                  <c:v>44480</c:v>
                </c:pt>
                <c:pt idx="1951">
                  <c:v>44481</c:v>
                </c:pt>
                <c:pt idx="1952">
                  <c:v>44482</c:v>
                </c:pt>
                <c:pt idx="1953">
                  <c:v>44483</c:v>
                </c:pt>
                <c:pt idx="1954">
                  <c:v>44484</c:v>
                </c:pt>
                <c:pt idx="1955">
                  <c:v>44487</c:v>
                </c:pt>
                <c:pt idx="1956">
                  <c:v>44488</c:v>
                </c:pt>
                <c:pt idx="1957">
                  <c:v>44489</c:v>
                </c:pt>
                <c:pt idx="1958">
                  <c:v>44490</c:v>
                </c:pt>
                <c:pt idx="1959">
                  <c:v>44491</c:v>
                </c:pt>
                <c:pt idx="1960">
                  <c:v>44494</c:v>
                </c:pt>
                <c:pt idx="1961">
                  <c:v>44495</c:v>
                </c:pt>
                <c:pt idx="1962">
                  <c:v>44496</c:v>
                </c:pt>
                <c:pt idx="1963">
                  <c:v>44497</c:v>
                </c:pt>
                <c:pt idx="1964">
                  <c:v>44498</c:v>
                </c:pt>
                <c:pt idx="1965">
                  <c:v>44501</c:v>
                </c:pt>
                <c:pt idx="1966">
                  <c:v>44502</c:v>
                </c:pt>
                <c:pt idx="1967">
                  <c:v>44503</c:v>
                </c:pt>
                <c:pt idx="1968">
                  <c:v>44504</c:v>
                </c:pt>
                <c:pt idx="1969">
                  <c:v>44505</c:v>
                </c:pt>
                <c:pt idx="1970">
                  <c:v>44508</c:v>
                </c:pt>
                <c:pt idx="1971">
                  <c:v>44509</c:v>
                </c:pt>
                <c:pt idx="1972">
                  <c:v>44510</c:v>
                </c:pt>
                <c:pt idx="1973">
                  <c:v>44511</c:v>
                </c:pt>
                <c:pt idx="1974">
                  <c:v>44512</c:v>
                </c:pt>
                <c:pt idx="1975">
                  <c:v>44515</c:v>
                </c:pt>
                <c:pt idx="1976">
                  <c:v>44516</c:v>
                </c:pt>
                <c:pt idx="1977">
                  <c:v>44517</c:v>
                </c:pt>
                <c:pt idx="1978">
                  <c:v>44518</c:v>
                </c:pt>
                <c:pt idx="1979">
                  <c:v>44519</c:v>
                </c:pt>
                <c:pt idx="1980">
                  <c:v>44522</c:v>
                </c:pt>
                <c:pt idx="1981">
                  <c:v>44523</c:v>
                </c:pt>
                <c:pt idx="1982">
                  <c:v>44524</c:v>
                </c:pt>
                <c:pt idx="1983">
                  <c:v>44529</c:v>
                </c:pt>
                <c:pt idx="1984">
                  <c:v>44530</c:v>
                </c:pt>
                <c:pt idx="1985">
                  <c:v>44531</c:v>
                </c:pt>
                <c:pt idx="1986">
                  <c:v>44532</c:v>
                </c:pt>
                <c:pt idx="1987">
                  <c:v>44533</c:v>
                </c:pt>
                <c:pt idx="1988">
                  <c:v>44536</c:v>
                </c:pt>
                <c:pt idx="1989">
                  <c:v>44537</c:v>
                </c:pt>
                <c:pt idx="1990">
                  <c:v>44538</c:v>
                </c:pt>
                <c:pt idx="1991">
                  <c:v>44539</c:v>
                </c:pt>
                <c:pt idx="1992">
                  <c:v>44540</c:v>
                </c:pt>
                <c:pt idx="1993">
                  <c:v>44543</c:v>
                </c:pt>
                <c:pt idx="1994">
                  <c:v>44544</c:v>
                </c:pt>
                <c:pt idx="1995">
                  <c:v>44545</c:v>
                </c:pt>
                <c:pt idx="1996">
                  <c:v>44546</c:v>
                </c:pt>
                <c:pt idx="1997">
                  <c:v>44547</c:v>
                </c:pt>
                <c:pt idx="1998">
                  <c:v>44550</c:v>
                </c:pt>
                <c:pt idx="1999">
                  <c:v>44551</c:v>
                </c:pt>
                <c:pt idx="2000">
                  <c:v>44552</c:v>
                </c:pt>
                <c:pt idx="2001">
                  <c:v>44553</c:v>
                </c:pt>
                <c:pt idx="2002">
                  <c:v>44557</c:v>
                </c:pt>
                <c:pt idx="2003">
                  <c:v>44558</c:v>
                </c:pt>
                <c:pt idx="2004">
                  <c:v>44559</c:v>
                </c:pt>
                <c:pt idx="2005">
                  <c:v>44560</c:v>
                </c:pt>
                <c:pt idx="2006">
                  <c:v>44561</c:v>
                </c:pt>
                <c:pt idx="2007">
                  <c:v>44564</c:v>
                </c:pt>
                <c:pt idx="2008">
                  <c:v>44565</c:v>
                </c:pt>
                <c:pt idx="2009">
                  <c:v>44566</c:v>
                </c:pt>
                <c:pt idx="2010">
                  <c:v>44567</c:v>
                </c:pt>
                <c:pt idx="2011">
                  <c:v>44568</c:v>
                </c:pt>
                <c:pt idx="2012">
                  <c:v>44571</c:v>
                </c:pt>
                <c:pt idx="2013">
                  <c:v>44572</c:v>
                </c:pt>
                <c:pt idx="2014">
                  <c:v>44573</c:v>
                </c:pt>
                <c:pt idx="2015">
                  <c:v>44574</c:v>
                </c:pt>
                <c:pt idx="2016">
                  <c:v>44575</c:v>
                </c:pt>
                <c:pt idx="2017">
                  <c:v>44579</c:v>
                </c:pt>
                <c:pt idx="2018">
                  <c:v>44580</c:v>
                </c:pt>
                <c:pt idx="2019">
                  <c:v>44581</c:v>
                </c:pt>
                <c:pt idx="2020">
                  <c:v>44582</c:v>
                </c:pt>
                <c:pt idx="2021">
                  <c:v>44585</c:v>
                </c:pt>
                <c:pt idx="2022">
                  <c:v>44586</c:v>
                </c:pt>
                <c:pt idx="2023">
                  <c:v>44587</c:v>
                </c:pt>
                <c:pt idx="2024">
                  <c:v>44588</c:v>
                </c:pt>
                <c:pt idx="2025">
                  <c:v>44589</c:v>
                </c:pt>
                <c:pt idx="2026">
                  <c:v>44592</c:v>
                </c:pt>
                <c:pt idx="2027">
                  <c:v>44593</c:v>
                </c:pt>
                <c:pt idx="2028">
                  <c:v>44594</c:v>
                </c:pt>
                <c:pt idx="2029">
                  <c:v>44595</c:v>
                </c:pt>
                <c:pt idx="2030">
                  <c:v>44596</c:v>
                </c:pt>
                <c:pt idx="2031">
                  <c:v>44599</c:v>
                </c:pt>
                <c:pt idx="2032">
                  <c:v>44600</c:v>
                </c:pt>
                <c:pt idx="2033">
                  <c:v>44601</c:v>
                </c:pt>
                <c:pt idx="2034">
                  <c:v>44602</c:v>
                </c:pt>
                <c:pt idx="2035">
                  <c:v>44603</c:v>
                </c:pt>
                <c:pt idx="2036">
                  <c:v>44606</c:v>
                </c:pt>
                <c:pt idx="2037">
                  <c:v>44607</c:v>
                </c:pt>
                <c:pt idx="2038">
                  <c:v>44608</c:v>
                </c:pt>
                <c:pt idx="2039">
                  <c:v>44609</c:v>
                </c:pt>
                <c:pt idx="2040">
                  <c:v>44610</c:v>
                </c:pt>
                <c:pt idx="2041">
                  <c:v>44614</c:v>
                </c:pt>
                <c:pt idx="2042">
                  <c:v>44615</c:v>
                </c:pt>
                <c:pt idx="2043">
                  <c:v>44616</c:v>
                </c:pt>
                <c:pt idx="2044">
                  <c:v>44617</c:v>
                </c:pt>
                <c:pt idx="2045">
                  <c:v>44620</c:v>
                </c:pt>
                <c:pt idx="2046">
                  <c:v>44621</c:v>
                </c:pt>
                <c:pt idx="2047">
                  <c:v>44622</c:v>
                </c:pt>
                <c:pt idx="2048">
                  <c:v>44623</c:v>
                </c:pt>
                <c:pt idx="2049">
                  <c:v>44624</c:v>
                </c:pt>
                <c:pt idx="2050">
                  <c:v>44629</c:v>
                </c:pt>
                <c:pt idx="2051">
                  <c:v>44630</c:v>
                </c:pt>
                <c:pt idx="2052">
                  <c:v>44631</c:v>
                </c:pt>
                <c:pt idx="2053">
                  <c:v>44634</c:v>
                </c:pt>
                <c:pt idx="2054">
                  <c:v>44635</c:v>
                </c:pt>
                <c:pt idx="2055">
                  <c:v>44636</c:v>
                </c:pt>
                <c:pt idx="2056">
                  <c:v>44637</c:v>
                </c:pt>
                <c:pt idx="2057">
                  <c:v>44638</c:v>
                </c:pt>
                <c:pt idx="2058">
                  <c:v>44641</c:v>
                </c:pt>
                <c:pt idx="2059">
                  <c:v>44642</c:v>
                </c:pt>
                <c:pt idx="2060">
                  <c:v>44643</c:v>
                </c:pt>
                <c:pt idx="2061">
                  <c:v>44644</c:v>
                </c:pt>
                <c:pt idx="2062">
                  <c:v>44645</c:v>
                </c:pt>
                <c:pt idx="2063">
                  <c:v>44648</c:v>
                </c:pt>
                <c:pt idx="2064">
                  <c:v>44649</c:v>
                </c:pt>
                <c:pt idx="2065">
                  <c:v>44650</c:v>
                </c:pt>
                <c:pt idx="2066">
                  <c:v>44651</c:v>
                </c:pt>
                <c:pt idx="2067">
                  <c:v>44652</c:v>
                </c:pt>
                <c:pt idx="2068">
                  <c:v>44655</c:v>
                </c:pt>
                <c:pt idx="2069">
                  <c:v>44656</c:v>
                </c:pt>
                <c:pt idx="2070">
                  <c:v>44657</c:v>
                </c:pt>
                <c:pt idx="2071">
                  <c:v>44658</c:v>
                </c:pt>
                <c:pt idx="2072">
                  <c:v>44659</c:v>
                </c:pt>
                <c:pt idx="2073">
                  <c:v>44662</c:v>
                </c:pt>
                <c:pt idx="2074">
                  <c:v>44663</c:v>
                </c:pt>
                <c:pt idx="2075">
                  <c:v>44664</c:v>
                </c:pt>
                <c:pt idx="2076">
                  <c:v>44665</c:v>
                </c:pt>
                <c:pt idx="2077">
                  <c:v>44669</c:v>
                </c:pt>
                <c:pt idx="2078">
                  <c:v>44670</c:v>
                </c:pt>
                <c:pt idx="2079">
                  <c:v>44671</c:v>
                </c:pt>
                <c:pt idx="2080">
                  <c:v>44672</c:v>
                </c:pt>
                <c:pt idx="2081">
                  <c:v>44673</c:v>
                </c:pt>
                <c:pt idx="2082">
                  <c:v>44676</c:v>
                </c:pt>
                <c:pt idx="2083">
                  <c:v>44677</c:v>
                </c:pt>
                <c:pt idx="2084">
                  <c:v>44678</c:v>
                </c:pt>
                <c:pt idx="2085">
                  <c:v>44679</c:v>
                </c:pt>
                <c:pt idx="2086">
                  <c:v>44680</c:v>
                </c:pt>
                <c:pt idx="2087">
                  <c:v>44683</c:v>
                </c:pt>
                <c:pt idx="2088">
                  <c:v>44684</c:v>
                </c:pt>
                <c:pt idx="2089">
                  <c:v>44685</c:v>
                </c:pt>
                <c:pt idx="2090">
                  <c:v>44686</c:v>
                </c:pt>
                <c:pt idx="2091">
                  <c:v>44687</c:v>
                </c:pt>
                <c:pt idx="2092">
                  <c:v>44690</c:v>
                </c:pt>
              </c:numCache>
            </c:numRef>
          </c:cat>
          <c:val>
            <c:numRef>
              <c:f>'[Precio Brent y Gasoil Mayo 2022.xls]Data 1 (2)'!$B$6946:$B$9040</c:f>
              <c:numCache>
                <c:formatCode>General</c:formatCode>
                <c:ptCount val="2093"/>
                <c:pt idx="0">
                  <c:v>2.718</c:v>
                </c:pt>
                <c:pt idx="1">
                  <c:v>2.6709999999999998</c:v>
                </c:pt>
                <c:pt idx="2">
                  <c:v>2.6779999999999999</c:v>
                </c:pt>
                <c:pt idx="3">
                  <c:v>2.7040000000000002</c:v>
                </c:pt>
                <c:pt idx="4">
                  <c:v>2.6840000000000002</c:v>
                </c:pt>
                <c:pt idx="5">
                  <c:v>2.6669999999999998</c:v>
                </c:pt>
                <c:pt idx="6">
                  <c:v>2.6930000000000001</c:v>
                </c:pt>
                <c:pt idx="7">
                  <c:v>2.6429999999999998</c:v>
                </c:pt>
                <c:pt idx="8">
                  <c:v>2.6360000000000001</c:v>
                </c:pt>
                <c:pt idx="9">
                  <c:v>2.6389999999999998</c:v>
                </c:pt>
                <c:pt idx="10">
                  <c:v>2.6080000000000001</c:v>
                </c:pt>
                <c:pt idx="11">
                  <c:v>2.6520000000000001</c:v>
                </c:pt>
                <c:pt idx="12">
                  <c:v>2.6589999999999998</c:v>
                </c:pt>
                <c:pt idx="13">
                  <c:v>2.706</c:v>
                </c:pt>
                <c:pt idx="14">
                  <c:v>2.69</c:v>
                </c:pt>
                <c:pt idx="15">
                  <c:v>2.694</c:v>
                </c:pt>
                <c:pt idx="16">
                  <c:v>2.665</c:v>
                </c:pt>
                <c:pt idx="17">
                  <c:v>2.661</c:v>
                </c:pt>
                <c:pt idx="18">
                  <c:v>2.6850000000000001</c:v>
                </c:pt>
                <c:pt idx="19">
                  <c:v>2.7050000000000001</c:v>
                </c:pt>
                <c:pt idx="20">
                  <c:v>2.6629999999999998</c:v>
                </c:pt>
                <c:pt idx="21">
                  <c:v>2.6429999999999998</c:v>
                </c:pt>
                <c:pt idx="22">
                  <c:v>2.641</c:v>
                </c:pt>
                <c:pt idx="23">
                  <c:v>2.669</c:v>
                </c:pt>
                <c:pt idx="24">
                  <c:v>2.718</c:v>
                </c:pt>
                <c:pt idx="25">
                  <c:v>2.7839999999999998</c:v>
                </c:pt>
                <c:pt idx="26">
                  <c:v>2.7530000000000001</c:v>
                </c:pt>
                <c:pt idx="27">
                  <c:v>2.79</c:v>
                </c:pt>
                <c:pt idx="28">
                  <c:v>2.7959999999999998</c:v>
                </c:pt>
                <c:pt idx="29">
                  <c:v>2.8119999999999998</c:v>
                </c:pt>
                <c:pt idx="30">
                  <c:v>2.8380000000000001</c:v>
                </c:pt>
                <c:pt idx="31">
                  <c:v>2.8809999999999998</c:v>
                </c:pt>
                <c:pt idx="32">
                  <c:v>2.8639999999999999</c:v>
                </c:pt>
                <c:pt idx="33">
                  <c:v>2.903</c:v>
                </c:pt>
                <c:pt idx="34">
                  <c:v>2.87</c:v>
                </c:pt>
                <c:pt idx="35">
                  <c:v>2.8730000000000002</c:v>
                </c:pt>
                <c:pt idx="36">
                  <c:v>2.8319999999999999</c:v>
                </c:pt>
                <c:pt idx="37">
                  <c:v>2.8290000000000002</c:v>
                </c:pt>
                <c:pt idx="38">
                  <c:v>2.794</c:v>
                </c:pt>
                <c:pt idx="39">
                  <c:v>2.8250000000000002</c:v>
                </c:pt>
                <c:pt idx="40">
                  <c:v>2.8639999999999999</c:v>
                </c:pt>
                <c:pt idx="41">
                  <c:v>2.8159999999999998</c:v>
                </c:pt>
                <c:pt idx="42">
                  <c:v>2.7719999999999998</c:v>
                </c:pt>
                <c:pt idx="43">
                  <c:v>2.7879999999999998</c:v>
                </c:pt>
                <c:pt idx="44">
                  <c:v>2.8039999999999998</c:v>
                </c:pt>
                <c:pt idx="45">
                  <c:v>2.7919999999999998</c:v>
                </c:pt>
                <c:pt idx="46">
                  <c:v>2.8029999999999999</c:v>
                </c:pt>
                <c:pt idx="47">
                  <c:v>2.7959999999999998</c:v>
                </c:pt>
                <c:pt idx="48">
                  <c:v>2.7730000000000001</c:v>
                </c:pt>
                <c:pt idx="49">
                  <c:v>2.79</c:v>
                </c:pt>
                <c:pt idx="50">
                  <c:v>2.7120000000000002</c:v>
                </c:pt>
                <c:pt idx="51">
                  <c:v>2.7290000000000001</c:v>
                </c:pt>
                <c:pt idx="52">
                  <c:v>2.706</c:v>
                </c:pt>
                <c:pt idx="53">
                  <c:v>2.7170000000000001</c:v>
                </c:pt>
                <c:pt idx="54">
                  <c:v>2.7480000000000002</c:v>
                </c:pt>
                <c:pt idx="55">
                  <c:v>2.7090000000000001</c:v>
                </c:pt>
                <c:pt idx="56">
                  <c:v>2.6709999999999998</c:v>
                </c:pt>
                <c:pt idx="57">
                  <c:v>2.6930000000000001</c:v>
                </c:pt>
                <c:pt idx="58">
                  <c:v>2.7210000000000001</c:v>
                </c:pt>
                <c:pt idx="59">
                  <c:v>2.7010000000000001</c:v>
                </c:pt>
                <c:pt idx="60">
                  <c:v>2.7189999999999999</c:v>
                </c:pt>
                <c:pt idx="61">
                  <c:v>2.665</c:v>
                </c:pt>
                <c:pt idx="62">
                  <c:v>2.6760000000000002</c:v>
                </c:pt>
                <c:pt idx="63">
                  <c:v>2.7290000000000001</c:v>
                </c:pt>
                <c:pt idx="64">
                  <c:v>2.7559999999999998</c:v>
                </c:pt>
                <c:pt idx="65">
                  <c:v>2.758</c:v>
                </c:pt>
                <c:pt idx="66">
                  <c:v>2.891</c:v>
                </c:pt>
                <c:pt idx="67">
                  <c:v>2.9169999999999998</c:v>
                </c:pt>
                <c:pt idx="68">
                  <c:v>2.931</c:v>
                </c:pt>
                <c:pt idx="69">
                  <c:v>2.9340000000000002</c:v>
                </c:pt>
                <c:pt idx="70">
                  <c:v>2.9649999999999999</c:v>
                </c:pt>
                <c:pt idx="71">
                  <c:v>2.976</c:v>
                </c:pt>
                <c:pt idx="72">
                  <c:v>2.9630000000000001</c:v>
                </c:pt>
                <c:pt idx="73">
                  <c:v>2.9820000000000002</c:v>
                </c:pt>
                <c:pt idx="74">
                  <c:v>3.0139999999999998</c:v>
                </c:pt>
                <c:pt idx="75">
                  <c:v>3.0150000000000001</c:v>
                </c:pt>
                <c:pt idx="76">
                  <c:v>3.0230000000000001</c:v>
                </c:pt>
                <c:pt idx="77">
                  <c:v>2.988</c:v>
                </c:pt>
                <c:pt idx="78">
                  <c:v>2.9660000000000002</c:v>
                </c:pt>
                <c:pt idx="79">
                  <c:v>2.8940000000000001</c:v>
                </c:pt>
                <c:pt idx="80">
                  <c:v>2.9140000000000001</c:v>
                </c:pt>
                <c:pt idx="81">
                  <c:v>2.8679999999999999</c:v>
                </c:pt>
                <c:pt idx="82">
                  <c:v>2.8460000000000001</c:v>
                </c:pt>
                <c:pt idx="83">
                  <c:v>2.8919999999999999</c:v>
                </c:pt>
                <c:pt idx="84">
                  <c:v>2.8420000000000001</c:v>
                </c:pt>
                <c:pt idx="85">
                  <c:v>2.8140000000000001</c:v>
                </c:pt>
                <c:pt idx="86">
                  <c:v>2.8570000000000002</c:v>
                </c:pt>
                <c:pt idx="87">
                  <c:v>2.827</c:v>
                </c:pt>
                <c:pt idx="88">
                  <c:v>2.82</c:v>
                </c:pt>
                <c:pt idx="89">
                  <c:v>2.839</c:v>
                </c:pt>
                <c:pt idx="90">
                  <c:v>2.843</c:v>
                </c:pt>
                <c:pt idx="91">
                  <c:v>2.883</c:v>
                </c:pt>
                <c:pt idx="92">
                  <c:v>2.87</c:v>
                </c:pt>
                <c:pt idx="93">
                  <c:v>2.8839999999999999</c:v>
                </c:pt>
                <c:pt idx="94">
                  <c:v>2.87</c:v>
                </c:pt>
                <c:pt idx="95">
                  <c:v>2.8740000000000001</c:v>
                </c:pt>
                <c:pt idx="96">
                  <c:v>2.9</c:v>
                </c:pt>
                <c:pt idx="97">
                  <c:v>2.919</c:v>
                </c:pt>
                <c:pt idx="98">
                  <c:v>2.919</c:v>
                </c:pt>
                <c:pt idx="99">
                  <c:v>2.839</c:v>
                </c:pt>
                <c:pt idx="100">
                  <c:v>2.8580000000000001</c:v>
                </c:pt>
                <c:pt idx="101">
                  <c:v>2.8620000000000001</c:v>
                </c:pt>
                <c:pt idx="102">
                  <c:v>2.8519999999999999</c:v>
                </c:pt>
                <c:pt idx="103">
                  <c:v>2.8290000000000002</c:v>
                </c:pt>
                <c:pt idx="104">
                  <c:v>2.8210000000000002</c:v>
                </c:pt>
                <c:pt idx="105">
                  <c:v>2.8109999999999999</c:v>
                </c:pt>
                <c:pt idx="106">
                  <c:v>2.8260000000000001</c:v>
                </c:pt>
                <c:pt idx="107">
                  <c:v>2.81</c:v>
                </c:pt>
                <c:pt idx="108">
                  <c:v>2.8439999999999999</c:v>
                </c:pt>
                <c:pt idx="109">
                  <c:v>2.8450000000000002</c:v>
                </c:pt>
                <c:pt idx="110">
                  <c:v>2.867</c:v>
                </c:pt>
                <c:pt idx="111">
                  <c:v>2.9430000000000001</c:v>
                </c:pt>
                <c:pt idx="112">
                  <c:v>2.9089999999999998</c:v>
                </c:pt>
                <c:pt idx="113">
                  <c:v>2.927</c:v>
                </c:pt>
                <c:pt idx="114">
                  <c:v>2.9390000000000001</c:v>
                </c:pt>
                <c:pt idx="115">
                  <c:v>2.95</c:v>
                </c:pt>
                <c:pt idx="116">
                  <c:v>2.9689999999999999</c:v>
                </c:pt>
                <c:pt idx="117">
                  <c:v>2.9750000000000001</c:v>
                </c:pt>
                <c:pt idx="118">
                  <c:v>2.9390000000000001</c:v>
                </c:pt>
                <c:pt idx="119">
                  <c:v>2.9540000000000002</c:v>
                </c:pt>
                <c:pt idx="120">
                  <c:v>2.9279999999999999</c:v>
                </c:pt>
                <c:pt idx="121">
                  <c:v>2.9129999999999998</c:v>
                </c:pt>
                <c:pt idx="122">
                  <c:v>2.9249999999999998</c:v>
                </c:pt>
                <c:pt idx="123">
                  <c:v>2.8879999999999999</c:v>
                </c:pt>
                <c:pt idx="124">
                  <c:v>2.8879999999999999</c:v>
                </c:pt>
                <c:pt idx="125">
                  <c:v>2.875</c:v>
                </c:pt>
                <c:pt idx="126">
                  <c:v>2.8959999999999999</c:v>
                </c:pt>
                <c:pt idx="127">
                  <c:v>2.8570000000000002</c:v>
                </c:pt>
                <c:pt idx="128">
                  <c:v>2.8540000000000001</c:v>
                </c:pt>
                <c:pt idx="129">
                  <c:v>2.806</c:v>
                </c:pt>
                <c:pt idx="130">
                  <c:v>2.8359999999999999</c:v>
                </c:pt>
                <c:pt idx="131">
                  <c:v>2.79</c:v>
                </c:pt>
                <c:pt idx="132">
                  <c:v>2.8170000000000002</c:v>
                </c:pt>
                <c:pt idx="133">
                  <c:v>2.7829999999999999</c:v>
                </c:pt>
                <c:pt idx="134">
                  <c:v>2.778</c:v>
                </c:pt>
                <c:pt idx="135">
                  <c:v>2.7770000000000001</c:v>
                </c:pt>
                <c:pt idx="136">
                  <c:v>2.7770000000000001</c:v>
                </c:pt>
                <c:pt idx="137">
                  <c:v>2.8050000000000002</c:v>
                </c:pt>
                <c:pt idx="138">
                  <c:v>2.79</c:v>
                </c:pt>
                <c:pt idx="139">
                  <c:v>2.778</c:v>
                </c:pt>
                <c:pt idx="140">
                  <c:v>2.7549999999999999</c:v>
                </c:pt>
                <c:pt idx="141">
                  <c:v>2.7810000000000001</c:v>
                </c:pt>
                <c:pt idx="142">
                  <c:v>2.758</c:v>
                </c:pt>
                <c:pt idx="143">
                  <c:v>2.7730000000000001</c:v>
                </c:pt>
                <c:pt idx="144">
                  <c:v>2.7370000000000001</c:v>
                </c:pt>
                <c:pt idx="145">
                  <c:v>2.7360000000000002</c:v>
                </c:pt>
                <c:pt idx="146">
                  <c:v>2.673</c:v>
                </c:pt>
                <c:pt idx="147">
                  <c:v>2.66</c:v>
                </c:pt>
                <c:pt idx="148">
                  <c:v>2.6539999999999999</c:v>
                </c:pt>
                <c:pt idx="149">
                  <c:v>2.698</c:v>
                </c:pt>
                <c:pt idx="150">
                  <c:v>2.7290000000000001</c:v>
                </c:pt>
                <c:pt idx="151">
                  <c:v>2.698</c:v>
                </c:pt>
                <c:pt idx="152">
                  <c:v>2.7080000000000002</c:v>
                </c:pt>
                <c:pt idx="153">
                  <c:v>2.6909999999999998</c:v>
                </c:pt>
                <c:pt idx="154">
                  <c:v>2.7069999999999999</c:v>
                </c:pt>
                <c:pt idx="155">
                  <c:v>2.645</c:v>
                </c:pt>
                <c:pt idx="156">
                  <c:v>2.6779999999999999</c:v>
                </c:pt>
                <c:pt idx="157">
                  <c:v>2.645</c:v>
                </c:pt>
                <c:pt idx="158">
                  <c:v>2.6869999999999998</c:v>
                </c:pt>
                <c:pt idx="159">
                  <c:v>2.706</c:v>
                </c:pt>
                <c:pt idx="160">
                  <c:v>2.7519999999999998</c:v>
                </c:pt>
                <c:pt idx="161">
                  <c:v>2.7320000000000002</c:v>
                </c:pt>
                <c:pt idx="162">
                  <c:v>2.742</c:v>
                </c:pt>
                <c:pt idx="163">
                  <c:v>2.762</c:v>
                </c:pt>
                <c:pt idx="164">
                  <c:v>2.73</c:v>
                </c:pt>
                <c:pt idx="165">
                  <c:v>2.7450000000000001</c:v>
                </c:pt>
                <c:pt idx="166">
                  <c:v>2.7719999999999998</c:v>
                </c:pt>
                <c:pt idx="167">
                  <c:v>2.698</c:v>
                </c:pt>
                <c:pt idx="168">
                  <c:v>2.7610000000000001</c:v>
                </c:pt>
                <c:pt idx="169">
                  <c:v>2.7719999999999998</c:v>
                </c:pt>
                <c:pt idx="170">
                  <c:v>2.76</c:v>
                </c:pt>
                <c:pt idx="171">
                  <c:v>2.726</c:v>
                </c:pt>
                <c:pt idx="172">
                  <c:v>2.7210000000000001</c:v>
                </c:pt>
                <c:pt idx="173">
                  <c:v>2.706</c:v>
                </c:pt>
                <c:pt idx="174">
                  <c:v>2.6659999999999999</c:v>
                </c:pt>
                <c:pt idx="175">
                  <c:v>2.6360000000000001</c:v>
                </c:pt>
                <c:pt idx="176">
                  <c:v>2.653</c:v>
                </c:pt>
                <c:pt idx="177">
                  <c:v>2.6680000000000001</c:v>
                </c:pt>
                <c:pt idx="178">
                  <c:v>2.6840000000000002</c:v>
                </c:pt>
                <c:pt idx="179">
                  <c:v>2.6749999999999998</c:v>
                </c:pt>
                <c:pt idx="180">
                  <c:v>2.7069999999999999</c:v>
                </c:pt>
                <c:pt idx="181">
                  <c:v>2.6930000000000001</c:v>
                </c:pt>
                <c:pt idx="182">
                  <c:v>2.7469999999999999</c:v>
                </c:pt>
                <c:pt idx="183">
                  <c:v>2.7949999999999999</c:v>
                </c:pt>
                <c:pt idx="184">
                  <c:v>2.8090000000000002</c:v>
                </c:pt>
                <c:pt idx="185">
                  <c:v>2.7669999999999999</c:v>
                </c:pt>
                <c:pt idx="186">
                  <c:v>2.8039999999999998</c:v>
                </c:pt>
                <c:pt idx="187">
                  <c:v>2.6920000000000002</c:v>
                </c:pt>
                <c:pt idx="188">
                  <c:v>2.605</c:v>
                </c:pt>
                <c:pt idx="189">
                  <c:v>2.6419999999999999</c:v>
                </c:pt>
                <c:pt idx="190">
                  <c:v>2.593</c:v>
                </c:pt>
                <c:pt idx="191">
                  <c:v>2.6139999999999999</c:v>
                </c:pt>
                <c:pt idx="192">
                  <c:v>2.56</c:v>
                </c:pt>
                <c:pt idx="193">
                  <c:v>2.4710000000000001</c:v>
                </c:pt>
                <c:pt idx="194">
                  <c:v>2.3959999999999999</c:v>
                </c:pt>
                <c:pt idx="195">
                  <c:v>2.3759999999999999</c:v>
                </c:pt>
                <c:pt idx="196">
                  <c:v>2.3650000000000002</c:v>
                </c:pt>
                <c:pt idx="197">
                  <c:v>2.3130000000000002</c:v>
                </c:pt>
                <c:pt idx="198">
                  <c:v>2.2850000000000001</c:v>
                </c:pt>
                <c:pt idx="199">
                  <c:v>2.3370000000000002</c:v>
                </c:pt>
                <c:pt idx="200">
                  <c:v>2.3580000000000001</c:v>
                </c:pt>
                <c:pt idx="201">
                  <c:v>2.3740000000000001</c:v>
                </c:pt>
                <c:pt idx="202">
                  <c:v>2.4020000000000001</c:v>
                </c:pt>
                <c:pt idx="203">
                  <c:v>2.2970000000000002</c:v>
                </c:pt>
                <c:pt idx="204">
                  <c:v>2.335</c:v>
                </c:pt>
                <c:pt idx="205">
                  <c:v>2.3239999999999998</c:v>
                </c:pt>
                <c:pt idx="206">
                  <c:v>2.2869999999999999</c:v>
                </c:pt>
                <c:pt idx="207">
                  <c:v>2.3039999999999998</c:v>
                </c:pt>
                <c:pt idx="208">
                  <c:v>2.3410000000000002</c:v>
                </c:pt>
                <c:pt idx="209">
                  <c:v>2.2999999999999998</c:v>
                </c:pt>
                <c:pt idx="210">
                  <c:v>2.2799999999999998</c:v>
                </c:pt>
                <c:pt idx="211">
                  <c:v>2.218</c:v>
                </c:pt>
                <c:pt idx="212">
                  <c:v>2.1779999999999999</c:v>
                </c:pt>
                <c:pt idx="213">
                  <c:v>2.2040000000000002</c:v>
                </c:pt>
                <c:pt idx="214">
                  <c:v>2.2330000000000001</c:v>
                </c:pt>
                <c:pt idx="215">
                  <c:v>2.2320000000000002</c:v>
                </c:pt>
                <c:pt idx="216">
                  <c:v>2.214</c:v>
                </c:pt>
                <c:pt idx="217">
                  <c:v>2.2160000000000002</c:v>
                </c:pt>
                <c:pt idx="218">
                  <c:v>2.2029999999999998</c:v>
                </c:pt>
                <c:pt idx="219">
                  <c:v>2.1160000000000001</c:v>
                </c:pt>
                <c:pt idx="220">
                  <c:v>2.1669999999999998</c:v>
                </c:pt>
                <c:pt idx="221">
                  <c:v>2.1429999999999998</c:v>
                </c:pt>
                <c:pt idx="222">
                  <c:v>2.15</c:v>
                </c:pt>
                <c:pt idx="223">
                  <c:v>2.1480000000000001</c:v>
                </c:pt>
                <c:pt idx="224">
                  <c:v>2.1440000000000001</c:v>
                </c:pt>
                <c:pt idx="225">
                  <c:v>2.1720000000000002</c:v>
                </c:pt>
                <c:pt idx="226">
                  <c:v>2.1429999999999998</c:v>
                </c:pt>
                <c:pt idx="227">
                  <c:v>2.1379999999999999</c:v>
                </c:pt>
                <c:pt idx="228">
                  <c:v>2.125</c:v>
                </c:pt>
                <c:pt idx="229">
                  <c:v>2.0019999999999998</c:v>
                </c:pt>
                <c:pt idx="230">
                  <c:v>2.0049999999999999</c:v>
                </c:pt>
                <c:pt idx="231">
                  <c:v>1.901</c:v>
                </c:pt>
                <c:pt idx="232">
                  <c:v>1.895</c:v>
                </c:pt>
                <c:pt idx="233">
                  <c:v>1.869</c:v>
                </c:pt>
                <c:pt idx="234">
                  <c:v>1.84</c:v>
                </c:pt>
                <c:pt idx="235">
                  <c:v>1.766</c:v>
                </c:pt>
                <c:pt idx="236">
                  <c:v>1.7769999999999999</c:v>
                </c:pt>
                <c:pt idx="237">
                  <c:v>1.7050000000000001</c:v>
                </c:pt>
                <c:pt idx="238">
                  <c:v>1.6739999999999999</c:v>
                </c:pt>
                <c:pt idx="239">
                  <c:v>1.641</c:v>
                </c:pt>
                <c:pt idx="240">
                  <c:v>1.6180000000000001</c:v>
                </c:pt>
                <c:pt idx="241">
                  <c:v>1.581</c:v>
                </c:pt>
                <c:pt idx="242">
                  <c:v>1.6060000000000001</c:v>
                </c:pt>
                <c:pt idx="243">
                  <c:v>1.589</c:v>
                </c:pt>
                <c:pt idx="244">
                  <c:v>1.64</c:v>
                </c:pt>
                <c:pt idx="245">
                  <c:v>1.5820000000000001</c:v>
                </c:pt>
                <c:pt idx="246">
                  <c:v>1.631</c:v>
                </c:pt>
                <c:pt idx="247">
                  <c:v>1.575</c:v>
                </c:pt>
                <c:pt idx="248">
                  <c:v>1.571</c:v>
                </c:pt>
                <c:pt idx="249">
                  <c:v>1.522</c:v>
                </c:pt>
                <c:pt idx="250">
                  <c:v>1.516</c:v>
                </c:pt>
                <c:pt idx="251">
                  <c:v>1.5249999999999999</c:v>
                </c:pt>
                <c:pt idx="252">
                  <c:v>1.492</c:v>
                </c:pt>
                <c:pt idx="253">
                  <c:v>1.4339999999999999</c:v>
                </c:pt>
                <c:pt idx="254">
                  <c:v>1.389</c:v>
                </c:pt>
                <c:pt idx="255">
                  <c:v>1.3520000000000001</c:v>
                </c:pt>
                <c:pt idx="256">
                  <c:v>1.37</c:v>
                </c:pt>
                <c:pt idx="257">
                  <c:v>1.3360000000000001</c:v>
                </c:pt>
                <c:pt idx="258">
                  <c:v>1.2829999999999999</c:v>
                </c:pt>
                <c:pt idx="259">
                  <c:v>1.284</c:v>
                </c:pt>
                <c:pt idx="260">
                  <c:v>1.361</c:v>
                </c:pt>
                <c:pt idx="261">
                  <c:v>1.3169999999999999</c:v>
                </c:pt>
                <c:pt idx="262">
                  <c:v>1.3819999999999999</c:v>
                </c:pt>
                <c:pt idx="263">
                  <c:v>1.3360000000000001</c:v>
                </c:pt>
                <c:pt idx="264">
                  <c:v>1.345</c:v>
                </c:pt>
                <c:pt idx="265">
                  <c:v>1.353</c:v>
                </c:pt>
                <c:pt idx="266">
                  <c:v>1.367</c:v>
                </c:pt>
                <c:pt idx="267">
                  <c:v>1.321</c:v>
                </c:pt>
                <c:pt idx="268">
                  <c:v>1.355</c:v>
                </c:pt>
                <c:pt idx="269">
                  <c:v>1.3680000000000001</c:v>
                </c:pt>
                <c:pt idx="270">
                  <c:v>1.3779999999999999</c:v>
                </c:pt>
                <c:pt idx="271">
                  <c:v>1.462</c:v>
                </c:pt>
                <c:pt idx="272">
                  <c:v>1.54</c:v>
                </c:pt>
                <c:pt idx="273">
                  <c:v>1.575</c:v>
                </c:pt>
                <c:pt idx="274">
                  <c:v>1.4830000000000001</c:v>
                </c:pt>
                <c:pt idx="275">
                  <c:v>1.516</c:v>
                </c:pt>
                <c:pt idx="276">
                  <c:v>1.5429999999999999</c:v>
                </c:pt>
                <c:pt idx="277">
                  <c:v>1.5620000000000001</c:v>
                </c:pt>
                <c:pt idx="278">
                  <c:v>1.5569999999999999</c:v>
                </c:pt>
                <c:pt idx="279">
                  <c:v>1.544</c:v>
                </c:pt>
                <c:pt idx="280">
                  <c:v>1.593</c:v>
                </c:pt>
                <c:pt idx="281">
                  <c:v>1.617</c:v>
                </c:pt>
                <c:pt idx="282">
                  <c:v>1.5740000000000001</c:v>
                </c:pt>
                <c:pt idx="283">
                  <c:v>1.5680000000000001</c:v>
                </c:pt>
                <c:pt idx="284">
                  <c:v>1.623</c:v>
                </c:pt>
                <c:pt idx="285">
                  <c:v>1.651</c:v>
                </c:pt>
                <c:pt idx="286">
                  <c:v>1.6559999999999999</c:v>
                </c:pt>
                <c:pt idx="287">
                  <c:v>1.623</c:v>
                </c:pt>
                <c:pt idx="288">
                  <c:v>1.7509999999999999</c:v>
                </c:pt>
                <c:pt idx="289">
                  <c:v>1.7390000000000001</c:v>
                </c:pt>
                <c:pt idx="290">
                  <c:v>1.82</c:v>
                </c:pt>
                <c:pt idx="291">
                  <c:v>1.742</c:v>
                </c:pt>
                <c:pt idx="292">
                  <c:v>1.7629999999999999</c:v>
                </c:pt>
                <c:pt idx="293">
                  <c:v>1.73</c:v>
                </c:pt>
                <c:pt idx="294">
                  <c:v>1.7030000000000001</c:v>
                </c:pt>
                <c:pt idx="295">
                  <c:v>1.6910000000000001</c:v>
                </c:pt>
                <c:pt idx="296">
                  <c:v>1.6859999999999999</c:v>
                </c:pt>
                <c:pt idx="297">
                  <c:v>1.6339999999999999</c:v>
                </c:pt>
                <c:pt idx="298">
                  <c:v>1.6419999999999999</c:v>
                </c:pt>
                <c:pt idx="299">
                  <c:v>1.6180000000000001</c:v>
                </c:pt>
                <c:pt idx="300">
                  <c:v>1.5629999999999999</c:v>
                </c:pt>
                <c:pt idx="301">
                  <c:v>1.54</c:v>
                </c:pt>
                <c:pt idx="302">
                  <c:v>1.5409999999999999</c:v>
                </c:pt>
                <c:pt idx="303">
                  <c:v>1.6160000000000001</c:v>
                </c:pt>
                <c:pt idx="304">
                  <c:v>1.569</c:v>
                </c:pt>
                <c:pt idx="305">
                  <c:v>1.609</c:v>
                </c:pt>
                <c:pt idx="306">
                  <c:v>1.629</c:v>
                </c:pt>
                <c:pt idx="307">
                  <c:v>1.639</c:v>
                </c:pt>
                <c:pt idx="308">
                  <c:v>1.661</c:v>
                </c:pt>
                <c:pt idx="309">
                  <c:v>1.708</c:v>
                </c:pt>
                <c:pt idx="310">
                  <c:v>1.6339999999999999</c:v>
                </c:pt>
                <c:pt idx="311">
                  <c:v>1.64</c:v>
                </c:pt>
                <c:pt idx="312">
                  <c:v>1.615</c:v>
                </c:pt>
                <c:pt idx="313">
                  <c:v>1.6659999999999999</c:v>
                </c:pt>
                <c:pt idx="314">
                  <c:v>1.61</c:v>
                </c:pt>
                <c:pt idx="315">
                  <c:v>1.7549999999999999</c:v>
                </c:pt>
                <c:pt idx="316">
                  <c:v>1.7749999999999999</c:v>
                </c:pt>
                <c:pt idx="317">
                  <c:v>1.66</c:v>
                </c:pt>
                <c:pt idx="318">
                  <c:v>1.67</c:v>
                </c:pt>
                <c:pt idx="319">
                  <c:v>1.7210000000000001</c:v>
                </c:pt>
                <c:pt idx="320">
                  <c:v>1.7150000000000001</c:v>
                </c:pt>
                <c:pt idx="321">
                  <c:v>1.7170000000000001</c:v>
                </c:pt>
                <c:pt idx="322">
                  <c:v>1.8069999999999999</c:v>
                </c:pt>
                <c:pt idx="323">
                  <c:v>1.825</c:v>
                </c:pt>
                <c:pt idx="324">
                  <c:v>1.8220000000000001</c:v>
                </c:pt>
                <c:pt idx="325">
                  <c:v>1.8180000000000001</c:v>
                </c:pt>
                <c:pt idx="326">
                  <c:v>1.7869999999999999</c:v>
                </c:pt>
                <c:pt idx="327">
                  <c:v>1.8169999999999999</c:v>
                </c:pt>
                <c:pt idx="328">
                  <c:v>1.9059999999999999</c:v>
                </c:pt>
                <c:pt idx="329">
                  <c:v>1.909</c:v>
                </c:pt>
                <c:pt idx="330">
                  <c:v>1.9059999999999999</c:v>
                </c:pt>
                <c:pt idx="331">
                  <c:v>1.907</c:v>
                </c:pt>
                <c:pt idx="332">
                  <c:v>1.909</c:v>
                </c:pt>
                <c:pt idx="333">
                  <c:v>1.9510000000000001</c:v>
                </c:pt>
                <c:pt idx="334">
                  <c:v>1.9470000000000001</c:v>
                </c:pt>
                <c:pt idx="335">
                  <c:v>1.9390000000000001</c:v>
                </c:pt>
                <c:pt idx="336">
                  <c:v>1.968</c:v>
                </c:pt>
                <c:pt idx="337">
                  <c:v>1.93</c:v>
                </c:pt>
                <c:pt idx="338">
                  <c:v>1.889</c:v>
                </c:pt>
                <c:pt idx="339">
                  <c:v>1.887</c:v>
                </c:pt>
                <c:pt idx="340">
                  <c:v>1.88</c:v>
                </c:pt>
                <c:pt idx="341">
                  <c:v>1.921</c:v>
                </c:pt>
                <c:pt idx="342">
                  <c:v>1.9430000000000001</c:v>
                </c:pt>
                <c:pt idx="343">
                  <c:v>1.9710000000000001</c:v>
                </c:pt>
                <c:pt idx="344">
                  <c:v>1.97</c:v>
                </c:pt>
                <c:pt idx="345">
                  <c:v>1.9590000000000001</c:v>
                </c:pt>
                <c:pt idx="346">
                  <c:v>1.9159999999999999</c:v>
                </c:pt>
                <c:pt idx="347">
                  <c:v>1.944</c:v>
                </c:pt>
                <c:pt idx="348">
                  <c:v>1.998</c:v>
                </c:pt>
                <c:pt idx="349">
                  <c:v>1.9810000000000001</c:v>
                </c:pt>
                <c:pt idx="350">
                  <c:v>1.9179999999999999</c:v>
                </c:pt>
                <c:pt idx="351">
                  <c:v>1.87</c:v>
                </c:pt>
                <c:pt idx="352">
                  <c:v>1.92</c:v>
                </c:pt>
                <c:pt idx="353">
                  <c:v>2.0110000000000001</c:v>
                </c:pt>
                <c:pt idx="354">
                  <c:v>1.988</c:v>
                </c:pt>
                <c:pt idx="355">
                  <c:v>2.0150000000000001</c:v>
                </c:pt>
                <c:pt idx="356">
                  <c:v>1.986</c:v>
                </c:pt>
                <c:pt idx="357">
                  <c:v>1.9239999999999999</c:v>
                </c:pt>
                <c:pt idx="358">
                  <c:v>1.964</c:v>
                </c:pt>
                <c:pt idx="359">
                  <c:v>1.952</c:v>
                </c:pt>
                <c:pt idx="360">
                  <c:v>2.0190000000000001</c:v>
                </c:pt>
                <c:pt idx="361">
                  <c:v>2.0920000000000001</c:v>
                </c:pt>
                <c:pt idx="362">
                  <c:v>2.0720000000000001</c:v>
                </c:pt>
                <c:pt idx="363">
                  <c:v>2.0699999999999998</c:v>
                </c:pt>
                <c:pt idx="364">
                  <c:v>2.0430000000000001</c:v>
                </c:pt>
                <c:pt idx="365">
                  <c:v>2.0979999999999999</c:v>
                </c:pt>
                <c:pt idx="366">
                  <c:v>2.0619999999999998</c:v>
                </c:pt>
                <c:pt idx="367">
                  <c:v>2.0409999999999999</c:v>
                </c:pt>
                <c:pt idx="368">
                  <c:v>2.0030000000000001</c:v>
                </c:pt>
                <c:pt idx="369">
                  <c:v>1.9850000000000001</c:v>
                </c:pt>
                <c:pt idx="370">
                  <c:v>2.012</c:v>
                </c:pt>
                <c:pt idx="371">
                  <c:v>1.9750000000000001</c:v>
                </c:pt>
                <c:pt idx="372">
                  <c:v>1.9510000000000001</c:v>
                </c:pt>
                <c:pt idx="373">
                  <c:v>1.96</c:v>
                </c:pt>
                <c:pt idx="374">
                  <c:v>1.93</c:v>
                </c:pt>
                <c:pt idx="375">
                  <c:v>1.9710000000000001</c:v>
                </c:pt>
                <c:pt idx="376">
                  <c:v>1.9510000000000001</c:v>
                </c:pt>
                <c:pt idx="377">
                  <c:v>1.9690000000000001</c:v>
                </c:pt>
                <c:pt idx="378">
                  <c:v>1.885</c:v>
                </c:pt>
                <c:pt idx="379">
                  <c:v>1.91</c:v>
                </c:pt>
                <c:pt idx="380">
                  <c:v>1.9570000000000001</c:v>
                </c:pt>
                <c:pt idx="381">
                  <c:v>2.016</c:v>
                </c:pt>
                <c:pt idx="382">
                  <c:v>1.994</c:v>
                </c:pt>
                <c:pt idx="383">
                  <c:v>1.883</c:v>
                </c:pt>
                <c:pt idx="384">
                  <c:v>1.873</c:v>
                </c:pt>
                <c:pt idx="385">
                  <c:v>1.8080000000000001</c:v>
                </c:pt>
                <c:pt idx="386">
                  <c:v>1.843</c:v>
                </c:pt>
                <c:pt idx="387">
                  <c:v>1.8759999999999999</c:v>
                </c:pt>
                <c:pt idx="388">
                  <c:v>1.88</c:v>
                </c:pt>
                <c:pt idx="389">
                  <c:v>1.867</c:v>
                </c:pt>
                <c:pt idx="390">
                  <c:v>1.8029999999999999</c:v>
                </c:pt>
                <c:pt idx="391">
                  <c:v>1.7989999999999999</c:v>
                </c:pt>
                <c:pt idx="392">
                  <c:v>1.768</c:v>
                </c:pt>
                <c:pt idx="393">
                  <c:v>1.744</c:v>
                </c:pt>
                <c:pt idx="394">
                  <c:v>1.742</c:v>
                </c:pt>
                <c:pt idx="395">
                  <c:v>1.778</c:v>
                </c:pt>
                <c:pt idx="396">
                  <c:v>1.766</c:v>
                </c:pt>
                <c:pt idx="397">
                  <c:v>1.7050000000000001</c:v>
                </c:pt>
                <c:pt idx="398">
                  <c:v>1.7509999999999999</c:v>
                </c:pt>
                <c:pt idx="399">
                  <c:v>1.764</c:v>
                </c:pt>
                <c:pt idx="400">
                  <c:v>1.6739999999999999</c:v>
                </c:pt>
                <c:pt idx="401">
                  <c:v>1.655</c:v>
                </c:pt>
                <c:pt idx="402">
                  <c:v>1.631</c:v>
                </c:pt>
                <c:pt idx="403">
                  <c:v>1.7050000000000001</c:v>
                </c:pt>
                <c:pt idx="404">
                  <c:v>1.7130000000000001</c:v>
                </c:pt>
                <c:pt idx="405">
                  <c:v>1.772</c:v>
                </c:pt>
                <c:pt idx="406">
                  <c:v>1.7290000000000001</c:v>
                </c:pt>
                <c:pt idx="407">
                  <c:v>1.6990000000000001</c:v>
                </c:pt>
                <c:pt idx="408">
                  <c:v>1.669</c:v>
                </c:pt>
                <c:pt idx="409">
                  <c:v>1.6439999999999999</c:v>
                </c:pt>
                <c:pt idx="410">
                  <c:v>1.56</c:v>
                </c:pt>
                <c:pt idx="411">
                  <c:v>1.5369999999999999</c:v>
                </c:pt>
                <c:pt idx="412">
                  <c:v>1.556</c:v>
                </c:pt>
                <c:pt idx="413">
                  <c:v>1.4850000000000001</c:v>
                </c:pt>
                <c:pt idx="414">
                  <c:v>1.456</c:v>
                </c:pt>
                <c:pt idx="415">
                  <c:v>1.3859999999999999</c:v>
                </c:pt>
                <c:pt idx="416">
                  <c:v>1.464</c:v>
                </c:pt>
                <c:pt idx="417">
                  <c:v>1.524</c:v>
                </c:pt>
                <c:pt idx="418">
                  <c:v>1.651</c:v>
                </c:pt>
                <c:pt idx="419">
                  <c:v>1.393</c:v>
                </c:pt>
                <c:pt idx="420">
                  <c:v>1.5549999999999999</c:v>
                </c:pt>
                <c:pt idx="421">
                  <c:v>1.5609999999999999</c:v>
                </c:pt>
                <c:pt idx="422">
                  <c:v>1.53</c:v>
                </c:pt>
                <c:pt idx="423">
                  <c:v>1.5069999999999999</c:v>
                </c:pt>
                <c:pt idx="424">
                  <c:v>1.474</c:v>
                </c:pt>
                <c:pt idx="425">
                  <c:v>1.482</c:v>
                </c:pt>
                <c:pt idx="426">
                  <c:v>1.456</c:v>
                </c:pt>
                <c:pt idx="427">
                  <c:v>1.387</c:v>
                </c:pt>
                <c:pt idx="428">
                  <c:v>1.42</c:v>
                </c:pt>
                <c:pt idx="429">
                  <c:v>1.4630000000000001</c:v>
                </c:pt>
                <c:pt idx="430">
                  <c:v>1.4610000000000001</c:v>
                </c:pt>
                <c:pt idx="431">
                  <c:v>1.423</c:v>
                </c:pt>
                <c:pt idx="432">
                  <c:v>1.454</c:v>
                </c:pt>
                <c:pt idx="433">
                  <c:v>1.4690000000000001</c:v>
                </c:pt>
                <c:pt idx="434">
                  <c:v>1.4410000000000001</c:v>
                </c:pt>
                <c:pt idx="435">
                  <c:v>1.423</c:v>
                </c:pt>
                <c:pt idx="436">
                  <c:v>1.4450000000000001</c:v>
                </c:pt>
                <c:pt idx="437">
                  <c:v>1.4</c:v>
                </c:pt>
                <c:pt idx="438">
                  <c:v>1.415</c:v>
                </c:pt>
                <c:pt idx="439">
                  <c:v>1.4390000000000001</c:v>
                </c:pt>
                <c:pt idx="440">
                  <c:v>1.4219999999999999</c:v>
                </c:pt>
                <c:pt idx="441">
                  <c:v>1.417</c:v>
                </c:pt>
                <c:pt idx="442">
                  <c:v>1.4590000000000001</c:v>
                </c:pt>
                <c:pt idx="443">
                  <c:v>1.5049999999999999</c:v>
                </c:pt>
                <c:pt idx="444">
                  <c:v>1.4650000000000001</c:v>
                </c:pt>
                <c:pt idx="445">
                  <c:v>1.4770000000000001</c:v>
                </c:pt>
                <c:pt idx="446">
                  <c:v>1.4770000000000001</c:v>
                </c:pt>
                <c:pt idx="447">
                  <c:v>1.413</c:v>
                </c:pt>
                <c:pt idx="448">
                  <c:v>1.371</c:v>
                </c:pt>
                <c:pt idx="449">
                  <c:v>1.3660000000000001</c:v>
                </c:pt>
                <c:pt idx="450">
                  <c:v>1.375</c:v>
                </c:pt>
                <c:pt idx="451">
                  <c:v>1.387</c:v>
                </c:pt>
                <c:pt idx="452">
                  <c:v>1.32</c:v>
                </c:pt>
                <c:pt idx="453">
                  <c:v>1.3180000000000001</c:v>
                </c:pt>
                <c:pt idx="454">
                  <c:v>1.327</c:v>
                </c:pt>
                <c:pt idx="455">
                  <c:v>1.367</c:v>
                </c:pt>
                <c:pt idx="456">
                  <c:v>1.3540000000000001</c:v>
                </c:pt>
                <c:pt idx="457">
                  <c:v>1.3420000000000001</c:v>
                </c:pt>
                <c:pt idx="458">
                  <c:v>1.337</c:v>
                </c:pt>
                <c:pt idx="459">
                  <c:v>1.391</c:v>
                </c:pt>
                <c:pt idx="460">
                  <c:v>1.3919999999999999</c:v>
                </c:pt>
                <c:pt idx="461">
                  <c:v>1.444</c:v>
                </c:pt>
                <c:pt idx="462">
                  <c:v>1.423</c:v>
                </c:pt>
                <c:pt idx="463">
                  <c:v>1.49</c:v>
                </c:pt>
                <c:pt idx="464">
                  <c:v>1.462</c:v>
                </c:pt>
                <c:pt idx="465">
                  <c:v>1.4330000000000001</c:v>
                </c:pt>
                <c:pt idx="466">
                  <c:v>1.4339999999999999</c:v>
                </c:pt>
                <c:pt idx="467">
                  <c:v>1.43</c:v>
                </c:pt>
                <c:pt idx="468">
                  <c:v>1.4219999999999999</c:v>
                </c:pt>
                <c:pt idx="469">
                  <c:v>1.383</c:v>
                </c:pt>
                <c:pt idx="470">
                  <c:v>1.3320000000000001</c:v>
                </c:pt>
                <c:pt idx="471">
                  <c:v>1.2949999999999999</c:v>
                </c:pt>
                <c:pt idx="472">
                  <c:v>1.3029999999999999</c:v>
                </c:pt>
                <c:pt idx="473">
                  <c:v>1.288</c:v>
                </c:pt>
                <c:pt idx="474">
                  <c:v>1.323</c:v>
                </c:pt>
                <c:pt idx="475">
                  <c:v>1.337</c:v>
                </c:pt>
                <c:pt idx="476">
                  <c:v>1.33</c:v>
                </c:pt>
                <c:pt idx="477">
                  <c:v>1.361</c:v>
                </c:pt>
                <c:pt idx="478">
                  <c:v>1.389</c:v>
                </c:pt>
                <c:pt idx="479">
                  <c:v>1.373</c:v>
                </c:pt>
                <c:pt idx="480">
                  <c:v>1.36</c:v>
                </c:pt>
                <c:pt idx="481">
                  <c:v>1.377</c:v>
                </c:pt>
                <c:pt idx="482">
                  <c:v>1.427</c:v>
                </c:pt>
                <c:pt idx="483">
                  <c:v>1.3680000000000001</c:v>
                </c:pt>
                <c:pt idx="484">
                  <c:v>1.3380000000000001</c:v>
                </c:pt>
                <c:pt idx="485">
                  <c:v>1.3160000000000001</c:v>
                </c:pt>
                <c:pt idx="486">
                  <c:v>1.228</c:v>
                </c:pt>
                <c:pt idx="487">
                  <c:v>1.212</c:v>
                </c:pt>
                <c:pt idx="488">
                  <c:v>1.246</c:v>
                </c:pt>
                <c:pt idx="489">
                  <c:v>1.2829999999999999</c:v>
                </c:pt>
                <c:pt idx="490">
                  <c:v>1.2789999999999999</c:v>
                </c:pt>
                <c:pt idx="491">
                  <c:v>1.2470000000000001</c:v>
                </c:pt>
                <c:pt idx="492">
                  <c:v>1.2490000000000001</c:v>
                </c:pt>
                <c:pt idx="493">
                  <c:v>1.2589999999999999</c:v>
                </c:pt>
                <c:pt idx="494">
                  <c:v>1.282</c:v>
                </c:pt>
                <c:pt idx="495">
                  <c:v>1.2869999999999999</c:v>
                </c:pt>
                <c:pt idx="496">
                  <c:v>1.208</c:v>
                </c:pt>
                <c:pt idx="497">
                  <c:v>1.1910000000000001</c:v>
                </c:pt>
                <c:pt idx="498">
                  <c:v>1.27</c:v>
                </c:pt>
                <c:pt idx="499">
                  <c:v>1.278</c:v>
                </c:pt>
                <c:pt idx="500">
                  <c:v>1.248</c:v>
                </c:pt>
                <c:pt idx="501">
                  <c:v>1.298</c:v>
                </c:pt>
                <c:pt idx="502">
                  <c:v>1.2709999999999999</c:v>
                </c:pt>
                <c:pt idx="503">
                  <c:v>1.284</c:v>
                </c:pt>
                <c:pt idx="504">
                  <c:v>1.2969999999999999</c:v>
                </c:pt>
                <c:pt idx="505">
                  <c:v>1.264</c:v>
                </c:pt>
                <c:pt idx="506">
                  <c:v>1.167</c:v>
                </c:pt>
                <c:pt idx="507">
                  <c:v>1.155</c:v>
                </c:pt>
                <c:pt idx="508">
                  <c:v>1.133</c:v>
                </c:pt>
                <c:pt idx="509">
                  <c:v>1.117</c:v>
                </c:pt>
                <c:pt idx="510">
                  <c:v>1.0980000000000001</c:v>
                </c:pt>
                <c:pt idx="511">
                  <c:v>1.0669999999999999</c:v>
                </c:pt>
                <c:pt idx="512">
                  <c:v>1.0920000000000001</c:v>
                </c:pt>
                <c:pt idx="513">
                  <c:v>1.0429999999999999</c:v>
                </c:pt>
                <c:pt idx="514">
                  <c:v>1.0569999999999999</c:v>
                </c:pt>
                <c:pt idx="515">
                  <c:v>1.052</c:v>
                </c:pt>
                <c:pt idx="516">
                  <c:v>1.0660000000000001</c:v>
                </c:pt>
                <c:pt idx="517">
                  <c:v>1.1100000000000001</c:v>
                </c:pt>
                <c:pt idx="518">
                  <c:v>1.0529999999999999</c:v>
                </c:pt>
                <c:pt idx="519">
                  <c:v>1.08</c:v>
                </c:pt>
                <c:pt idx="520">
                  <c:v>1.0740000000000001</c:v>
                </c:pt>
                <c:pt idx="521">
                  <c:v>1.131</c:v>
                </c:pt>
                <c:pt idx="522">
                  <c:v>1.1519999999999999</c:v>
                </c:pt>
                <c:pt idx="523">
                  <c:v>1.1240000000000001</c:v>
                </c:pt>
                <c:pt idx="524">
                  <c:v>1.028</c:v>
                </c:pt>
                <c:pt idx="525">
                  <c:v>1.06</c:v>
                </c:pt>
                <c:pt idx="526">
                  <c:v>1.0549999999999999</c:v>
                </c:pt>
                <c:pt idx="527">
                  <c:v>1.0249999999999999</c:v>
                </c:pt>
                <c:pt idx="528">
                  <c:v>0.99399999999999999</c:v>
                </c:pt>
                <c:pt idx="529">
                  <c:v>0.94699999999999995</c:v>
                </c:pt>
                <c:pt idx="530">
                  <c:v>0.97799999999999998</c:v>
                </c:pt>
                <c:pt idx="531">
                  <c:v>0.98399999999999999</c:v>
                </c:pt>
                <c:pt idx="532">
                  <c:v>1.0660000000000001</c:v>
                </c:pt>
                <c:pt idx="533">
                  <c:v>0.99</c:v>
                </c:pt>
                <c:pt idx="534">
                  <c:v>1.0129999999999999</c:v>
                </c:pt>
                <c:pt idx="535">
                  <c:v>1.244</c:v>
                </c:pt>
                <c:pt idx="536">
                  <c:v>1.2330000000000001</c:v>
                </c:pt>
                <c:pt idx="537">
                  <c:v>1.2689999999999999</c:v>
                </c:pt>
                <c:pt idx="538">
                  <c:v>0.98499999999999999</c:v>
                </c:pt>
                <c:pt idx="539">
                  <c:v>1.028</c:v>
                </c:pt>
                <c:pt idx="540">
                  <c:v>1.0549999999999999</c:v>
                </c:pt>
                <c:pt idx="541">
                  <c:v>1.0269999999999999</c:v>
                </c:pt>
                <c:pt idx="542">
                  <c:v>1.05</c:v>
                </c:pt>
                <c:pt idx="543">
                  <c:v>1.0529999999999999</c:v>
                </c:pt>
                <c:pt idx="544">
                  <c:v>1.0620000000000001</c:v>
                </c:pt>
                <c:pt idx="545">
                  <c:v>1.028</c:v>
                </c:pt>
                <c:pt idx="546">
                  <c:v>1.0409999999999999</c:v>
                </c:pt>
                <c:pt idx="547">
                  <c:v>1.097</c:v>
                </c:pt>
                <c:pt idx="548">
                  <c:v>1.097</c:v>
                </c:pt>
                <c:pt idx="549">
                  <c:v>1.1850000000000001</c:v>
                </c:pt>
                <c:pt idx="550">
                  <c:v>1.173</c:v>
                </c:pt>
                <c:pt idx="551">
                  <c:v>1.1819999999999999</c:v>
                </c:pt>
                <c:pt idx="552">
                  <c:v>1.157</c:v>
                </c:pt>
                <c:pt idx="553">
                  <c:v>1.151</c:v>
                </c:pt>
                <c:pt idx="554">
                  <c:v>1.1850000000000001</c:v>
                </c:pt>
                <c:pt idx="555">
                  <c:v>1.2050000000000001</c:v>
                </c:pt>
                <c:pt idx="556">
                  <c:v>1.2090000000000001</c:v>
                </c:pt>
                <c:pt idx="557">
                  <c:v>1.232</c:v>
                </c:pt>
                <c:pt idx="558">
                  <c:v>1.2729999999999999</c:v>
                </c:pt>
                <c:pt idx="559">
                  <c:v>1.286</c:v>
                </c:pt>
                <c:pt idx="560">
                  <c:v>1.321</c:v>
                </c:pt>
                <c:pt idx="561">
                  <c:v>1.3260000000000001</c:v>
                </c:pt>
                <c:pt idx="562">
                  <c:v>1.323</c:v>
                </c:pt>
                <c:pt idx="563">
                  <c:v>1.369</c:v>
                </c:pt>
                <c:pt idx="564">
                  <c:v>1.351</c:v>
                </c:pt>
                <c:pt idx="565">
                  <c:v>1.321</c:v>
                </c:pt>
                <c:pt idx="566">
                  <c:v>1.3149999999999999</c:v>
                </c:pt>
                <c:pt idx="567">
                  <c:v>1.3220000000000001</c:v>
                </c:pt>
                <c:pt idx="568">
                  <c:v>1.339</c:v>
                </c:pt>
                <c:pt idx="569">
                  <c:v>1.3320000000000001</c:v>
                </c:pt>
                <c:pt idx="570">
                  <c:v>1.4239999999999999</c:v>
                </c:pt>
                <c:pt idx="571">
                  <c:v>1.468</c:v>
                </c:pt>
                <c:pt idx="572">
                  <c:v>1.4890000000000001</c:v>
                </c:pt>
                <c:pt idx="573">
                  <c:v>1.4830000000000001</c:v>
                </c:pt>
                <c:pt idx="574">
                  <c:v>1.464</c:v>
                </c:pt>
                <c:pt idx="575">
                  <c:v>1.4259999999999999</c:v>
                </c:pt>
                <c:pt idx="576">
                  <c:v>1.4</c:v>
                </c:pt>
                <c:pt idx="577">
                  <c:v>1.4510000000000001</c:v>
                </c:pt>
                <c:pt idx="578">
                  <c:v>1.462</c:v>
                </c:pt>
                <c:pt idx="579">
                  <c:v>1.4910000000000001</c:v>
                </c:pt>
                <c:pt idx="580">
                  <c:v>1.504</c:v>
                </c:pt>
                <c:pt idx="581">
                  <c:v>1.4890000000000001</c:v>
                </c:pt>
                <c:pt idx="582">
                  <c:v>1.542</c:v>
                </c:pt>
                <c:pt idx="583">
                  <c:v>1.5549999999999999</c:v>
                </c:pt>
                <c:pt idx="584">
                  <c:v>1.569</c:v>
                </c:pt>
                <c:pt idx="585">
                  <c:v>1.571</c:v>
                </c:pt>
                <c:pt idx="586">
                  <c:v>1.5349999999999999</c:v>
                </c:pt>
                <c:pt idx="587">
                  <c:v>1.4930000000000001</c:v>
                </c:pt>
                <c:pt idx="588">
                  <c:v>1.478</c:v>
                </c:pt>
                <c:pt idx="589">
                  <c:v>1.474</c:v>
                </c:pt>
                <c:pt idx="590">
                  <c:v>1.4810000000000001</c:v>
                </c:pt>
                <c:pt idx="591">
                  <c:v>1.413</c:v>
                </c:pt>
                <c:pt idx="592">
                  <c:v>1.46</c:v>
                </c:pt>
                <c:pt idx="593">
                  <c:v>1.5449999999999999</c:v>
                </c:pt>
                <c:pt idx="594">
                  <c:v>1.548</c:v>
                </c:pt>
                <c:pt idx="595">
                  <c:v>1.5580000000000001</c:v>
                </c:pt>
                <c:pt idx="596">
                  <c:v>1.589</c:v>
                </c:pt>
                <c:pt idx="597">
                  <c:v>1.6439999999999999</c:v>
                </c:pt>
                <c:pt idx="598">
                  <c:v>1.627</c:v>
                </c:pt>
                <c:pt idx="599">
                  <c:v>1.631</c:v>
                </c:pt>
                <c:pt idx="600">
                  <c:v>1.6180000000000001</c:v>
                </c:pt>
                <c:pt idx="601">
                  <c:v>1.6279999999999999</c:v>
                </c:pt>
                <c:pt idx="602">
                  <c:v>1.639</c:v>
                </c:pt>
                <c:pt idx="603">
                  <c:v>1.629</c:v>
                </c:pt>
                <c:pt idx="604">
                  <c:v>1.597</c:v>
                </c:pt>
                <c:pt idx="605">
                  <c:v>1.637</c:v>
                </c:pt>
                <c:pt idx="606">
                  <c:v>1.59</c:v>
                </c:pt>
                <c:pt idx="607">
                  <c:v>1.611</c:v>
                </c:pt>
                <c:pt idx="608">
                  <c:v>1.607</c:v>
                </c:pt>
                <c:pt idx="609">
                  <c:v>1.583</c:v>
                </c:pt>
                <c:pt idx="610">
                  <c:v>1.5649999999999999</c:v>
                </c:pt>
                <c:pt idx="611">
                  <c:v>1.57</c:v>
                </c:pt>
                <c:pt idx="612">
                  <c:v>1.6040000000000001</c:v>
                </c:pt>
                <c:pt idx="613">
                  <c:v>1.591</c:v>
                </c:pt>
                <c:pt idx="614">
                  <c:v>1.534</c:v>
                </c:pt>
                <c:pt idx="615">
                  <c:v>1.5009999999999999</c:v>
                </c:pt>
                <c:pt idx="616">
                  <c:v>1.462</c:v>
                </c:pt>
                <c:pt idx="617">
                  <c:v>1.444</c:v>
                </c:pt>
                <c:pt idx="618">
                  <c:v>1.401</c:v>
                </c:pt>
                <c:pt idx="619">
                  <c:v>1.4430000000000001</c:v>
                </c:pt>
                <c:pt idx="620">
                  <c:v>1.5109999999999999</c:v>
                </c:pt>
                <c:pt idx="621">
                  <c:v>1.494</c:v>
                </c:pt>
                <c:pt idx="622">
                  <c:v>1.4870000000000001</c:v>
                </c:pt>
                <c:pt idx="623">
                  <c:v>1.5169999999999999</c:v>
                </c:pt>
                <c:pt idx="624">
                  <c:v>1.444</c:v>
                </c:pt>
                <c:pt idx="625">
                  <c:v>1.419</c:v>
                </c:pt>
                <c:pt idx="626">
                  <c:v>1.4410000000000001</c:v>
                </c:pt>
                <c:pt idx="627">
                  <c:v>1.466</c:v>
                </c:pt>
                <c:pt idx="628">
                  <c:v>1.43</c:v>
                </c:pt>
                <c:pt idx="629">
                  <c:v>1.4530000000000001</c:v>
                </c:pt>
                <c:pt idx="630">
                  <c:v>1.3580000000000001</c:v>
                </c:pt>
                <c:pt idx="631">
                  <c:v>1.4</c:v>
                </c:pt>
                <c:pt idx="632">
                  <c:v>1.3240000000000001</c:v>
                </c:pt>
                <c:pt idx="633">
                  <c:v>1.3280000000000001</c:v>
                </c:pt>
                <c:pt idx="634">
                  <c:v>1.3360000000000001</c:v>
                </c:pt>
                <c:pt idx="635">
                  <c:v>1.3759999999999999</c:v>
                </c:pt>
                <c:pt idx="636">
                  <c:v>1.3759999999999999</c:v>
                </c:pt>
                <c:pt idx="637">
                  <c:v>1.3660000000000001</c:v>
                </c:pt>
                <c:pt idx="638">
                  <c:v>1.387</c:v>
                </c:pt>
                <c:pt idx="639">
                  <c:v>1.351</c:v>
                </c:pt>
                <c:pt idx="640">
                  <c:v>1.341</c:v>
                </c:pt>
                <c:pt idx="641">
                  <c:v>1.329</c:v>
                </c:pt>
                <c:pt idx="642">
                  <c:v>1.32</c:v>
                </c:pt>
                <c:pt idx="643">
                  <c:v>1.331</c:v>
                </c:pt>
                <c:pt idx="644">
                  <c:v>1.32</c:v>
                </c:pt>
                <c:pt idx="645">
                  <c:v>1.343</c:v>
                </c:pt>
                <c:pt idx="646">
                  <c:v>1.3169999999999999</c:v>
                </c:pt>
                <c:pt idx="647">
                  <c:v>1.298</c:v>
                </c:pt>
                <c:pt idx="648">
                  <c:v>1.323</c:v>
                </c:pt>
                <c:pt idx="649">
                  <c:v>1.3069999999999999</c:v>
                </c:pt>
                <c:pt idx="650">
                  <c:v>1.298</c:v>
                </c:pt>
                <c:pt idx="651">
                  <c:v>1.343</c:v>
                </c:pt>
                <c:pt idx="652">
                  <c:v>1.347</c:v>
                </c:pt>
                <c:pt idx="653">
                  <c:v>1.359</c:v>
                </c:pt>
                <c:pt idx="654">
                  <c:v>1.3320000000000001</c:v>
                </c:pt>
                <c:pt idx="655">
                  <c:v>1.3140000000000001</c:v>
                </c:pt>
                <c:pt idx="656">
                  <c:v>1.278</c:v>
                </c:pt>
                <c:pt idx="657">
                  <c:v>1.3420000000000001</c:v>
                </c:pt>
                <c:pt idx="658">
                  <c:v>1.3580000000000001</c:v>
                </c:pt>
                <c:pt idx="659">
                  <c:v>1.387</c:v>
                </c:pt>
                <c:pt idx="660">
                  <c:v>1.4079999999999999</c:v>
                </c:pt>
                <c:pt idx="661">
                  <c:v>1.4390000000000001</c:v>
                </c:pt>
                <c:pt idx="662">
                  <c:v>1.476</c:v>
                </c:pt>
                <c:pt idx="663">
                  <c:v>1.4970000000000001</c:v>
                </c:pt>
                <c:pt idx="664">
                  <c:v>1.47</c:v>
                </c:pt>
                <c:pt idx="665">
                  <c:v>1.4159999999999999</c:v>
                </c:pt>
                <c:pt idx="666">
                  <c:v>1.3959999999999999</c:v>
                </c:pt>
                <c:pt idx="667">
                  <c:v>1.4139999999999999</c:v>
                </c:pt>
                <c:pt idx="668">
                  <c:v>1.4219999999999999</c:v>
                </c:pt>
                <c:pt idx="669">
                  <c:v>1.395</c:v>
                </c:pt>
                <c:pt idx="670">
                  <c:v>1.3720000000000001</c:v>
                </c:pt>
                <c:pt idx="671">
                  <c:v>1.3360000000000001</c:v>
                </c:pt>
                <c:pt idx="672">
                  <c:v>1.37</c:v>
                </c:pt>
                <c:pt idx="673">
                  <c:v>1.38</c:v>
                </c:pt>
                <c:pt idx="674">
                  <c:v>1.3839999999999999</c:v>
                </c:pt>
                <c:pt idx="675">
                  <c:v>1.415</c:v>
                </c:pt>
                <c:pt idx="676">
                  <c:v>1.4630000000000001</c:v>
                </c:pt>
                <c:pt idx="677">
                  <c:v>1.4239999999999999</c:v>
                </c:pt>
                <c:pt idx="678">
                  <c:v>1.4390000000000001</c:v>
                </c:pt>
                <c:pt idx="679">
                  <c:v>1.3939999999999999</c:v>
                </c:pt>
                <c:pt idx="680">
                  <c:v>1.383</c:v>
                </c:pt>
                <c:pt idx="681">
                  <c:v>1.4319999999999999</c:v>
                </c:pt>
                <c:pt idx="682">
                  <c:v>1.5489999999999999</c:v>
                </c:pt>
                <c:pt idx="683">
                  <c:v>1.5009999999999999</c:v>
                </c:pt>
                <c:pt idx="684">
                  <c:v>1.409</c:v>
                </c:pt>
                <c:pt idx="685">
                  <c:v>1.44</c:v>
                </c:pt>
                <c:pt idx="686">
                  <c:v>1.4339999999999999</c:v>
                </c:pt>
                <c:pt idx="687">
                  <c:v>1.4179999999999999</c:v>
                </c:pt>
                <c:pt idx="688">
                  <c:v>1.4179999999999999</c:v>
                </c:pt>
                <c:pt idx="689">
                  <c:v>1.454</c:v>
                </c:pt>
                <c:pt idx="690">
                  <c:v>1.528</c:v>
                </c:pt>
                <c:pt idx="691">
                  <c:v>1.53</c:v>
                </c:pt>
                <c:pt idx="692">
                  <c:v>1.498</c:v>
                </c:pt>
                <c:pt idx="693">
                  <c:v>1.51</c:v>
                </c:pt>
                <c:pt idx="694">
                  <c:v>1.534</c:v>
                </c:pt>
                <c:pt idx="695">
                  <c:v>1.5189999999999999</c:v>
                </c:pt>
                <c:pt idx="696">
                  <c:v>1.492</c:v>
                </c:pt>
                <c:pt idx="697">
                  <c:v>1.4730000000000001</c:v>
                </c:pt>
                <c:pt idx="698">
                  <c:v>1.4730000000000001</c:v>
                </c:pt>
                <c:pt idx="699">
                  <c:v>1.5009999999999999</c:v>
                </c:pt>
                <c:pt idx="700">
                  <c:v>1.4790000000000001</c:v>
                </c:pt>
                <c:pt idx="701">
                  <c:v>1.52</c:v>
                </c:pt>
                <c:pt idx="702">
                  <c:v>1.5409999999999999</c:v>
                </c:pt>
                <c:pt idx="703">
                  <c:v>1.5389999999999999</c:v>
                </c:pt>
                <c:pt idx="704">
                  <c:v>1.542</c:v>
                </c:pt>
                <c:pt idx="705">
                  <c:v>1.552</c:v>
                </c:pt>
                <c:pt idx="706">
                  <c:v>1.538</c:v>
                </c:pt>
                <c:pt idx="707">
                  <c:v>1.5740000000000001</c:v>
                </c:pt>
                <c:pt idx="708">
                  <c:v>1.5389999999999999</c:v>
                </c:pt>
                <c:pt idx="709">
                  <c:v>1.5409999999999999</c:v>
                </c:pt>
                <c:pt idx="710">
                  <c:v>1.5329999999999999</c:v>
                </c:pt>
                <c:pt idx="711">
                  <c:v>1.532</c:v>
                </c:pt>
                <c:pt idx="712">
                  <c:v>1.524</c:v>
                </c:pt>
                <c:pt idx="713">
                  <c:v>1.498</c:v>
                </c:pt>
                <c:pt idx="714">
                  <c:v>1.522</c:v>
                </c:pt>
                <c:pt idx="715">
                  <c:v>1.58</c:v>
                </c:pt>
                <c:pt idx="716">
                  <c:v>1.5449999999999999</c:v>
                </c:pt>
                <c:pt idx="717">
                  <c:v>1.4990000000000001</c:v>
                </c:pt>
                <c:pt idx="718">
                  <c:v>1.48</c:v>
                </c:pt>
                <c:pt idx="719">
                  <c:v>1.4870000000000001</c:v>
                </c:pt>
                <c:pt idx="720">
                  <c:v>1.478</c:v>
                </c:pt>
                <c:pt idx="721">
                  <c:v>1.4450000000000001</c:v>
                </c:pt>
                <c:pt idx="722">
                  <c:v>1.4039999999999999</c:v>
                </c:pt>
                <c:pt idx="723">
                  <c:v>1.385</c:v>
                </c:pt>
                <c:pt idx="724">
                  <c:v>1.397</c:v>
                </c:pt>
                <c:pt idx="725">
                  <c:v>1.375</c:v>
                </c:pt>
                <c:pt idx="726">
                  <c:v>1.393</c:v>
                </c:pt>
                <c:pt idx="727">
                  <c:v>1.393</c:v>
                </c:pt>
                <c:pt idx="728">
                  <c:v>1.4550000000000001</c:v>
                </c:pt>
                <c:pt idx="729">
                  <c:v>1.458</c:v>
                </c:pt>
                <c:pt idx="730">
                  <c:v>1.4790000000000001</c:v>
                </c:pt>
                <c:pt idx="731">
                  <c:v>1.4790000000000001</c:v>
                </c:pt>
                <c:pt idx="732">
                  <c:v>1.464</c:v>
                </c:pt>
                <c:pt idx="733">
                  <c:v>1.4379999999999999</c:v>
                </c:pt>
                <c:pt idx="734">
                  <c:v>1.536</c:v>
                </c:pt>
                <c:pt idx="735">
                  <c:v>1.6</c:v>
                </c:pt>
                <c:pt idx="736">
                  <c:v>1.6060000000000001</c:v>
                </c:pt>
                <c:pt idx="737">
                  <c:v>1.605</c:v>
                </c:pt>
                <c:pt idx="738">
                  <c:v>1.5840000000000001</c:v>
                </c:pt>
                <c:pt idx="739">
                  <c:v>1.5649999999999999</c:v>
                </c:pt>
                <c:pt idx="740">
                  <c:v>1.5609999999999999</c:v>
                </c:pt>
                <c:pt idx="741">
                  <c:v>1.5589999999999999</c:v>
                </c:pt>
                <c:pt idx="742">
                  <c:v>1.5980000000000001</c:v>
                </c:pt>
                <c:pt idx="743">
                  <c:v>1.6040000000000001</c:v>
                </c:pt>
                <c:pt idx="744">
                  <c:v>1.59</c:v>
                </c:pt>
                <c:pt idx="745">
                  <c:v>1.599</c:v>
                </c:pt>
                <c:pt idx="746">
                  <c:v>1.623</c:v>
                </c:pt>
                <c:pt idx="747">
                  <c:v>1.6220000000000001</c:v>
                </c:pt>
                <c:pt idx="748">
                  <c:v>1.6579999999999999</c:v>
                </c:pt>
                <c:pt idx="749">
                  <c:v>1.66</c:v>
                </c:pt>
                <c:pt idx="750">
                  <c:v>1.66</c:v>
                </c:pt>
                <c:pt idx="751">
                  <c:v>1.6739999999999999</c:v>
                </c:pt>
                <c:pt idx="752">
                  <c:v>1.7110000000000001</c:v>
                </c:pt>
                <c:pt idx="753">
                  <c:v>1.7390000000000001</c:v>
                </c:pt>
                <c:pt idx="754">
                  <c:v>1.7290000000000001</c:v>
                </c:pt>
                <c:pt idx="755">
                  <c:v>1.722</c:v>
                </c:pt>
                <c:pt idx="756">
                  <c:v>1.6819999999999999</c:v>
                </c:pt>
                <c:pt idx="757">
                  <c:v>1.6970000000000001</c:v>
                </c:pt>
                <c:pt idx="758">
                  <c:v>1.6950000000000001</c:v>
                </c:pt>
                <c:pt idx="759">
                  <c:v>1.68</c:v>
                </c:pt>
                <c:pt idx="760">
                  <c:v>1.615</c:v>
                </c:pt>
                <c:pt idx="761">
                  <c:v>1.577</c:v>
                </c:pt>
                <c:pt idx="762">
                  <c:v>1.635</c:v>
                </c:pt>
                <c:pt idx="763">
                  <c:v>1.659</c:v>
                </c:pt>
                <c:pt idx="764">
                  <c:v>1.6539999999999999</c:v>
                </c:pt>
                <c:pt idx="765">
                  <c:v>1.6439999999999999</c:v>
                </c:pt>
                <c:pt idx="766">
                  <c:v>1.5940000000000001</c:v>
                </c:pt>
                <c:pt idx="767">
                  <c:v>1.579</c:v>
                </c:pt>
                <c:pt idx="768">
                  <c:v>1.6060000000000001</c:v>
                </c:pt>
                <c:pt idx="769">
                  <c:v>1.6</c:v>
                </c:pt>
                <c:pt idx="770">
                  <c:v>1.5940000000000001</c:v>
                </c:pt>
                <c:pt idx="771">
                  <c:v>1.552</c:v>
                </c:pt>
                <c:pt idx="772">
                  <c:v>1.57</c:v>
                </c:pt>
                <c:pt idx="773">
                  <c:v>1.556</c:v>
                </c:pt>
                <c:pt idx="774">
                  <c:v>1.528</c:v>
                </c:pt>
                <c:pt idx="775">
                  <c:v>1.5549999999999999</c:v>
                </c:pt>
                <c:pt idx="776">
                  <c:v>1.605</c:v>
                </c:pt>
                <c:pt idx="777">
                  <c:v>1.5669999999999999</c:v>
                </c:pt>
                <c:pt idx="778">
                  <c:v>1.5609999999999999</c:v>
                </c:pt>
                <c:pt idx="779">
                  <c:v>1.508</c:v>
                </c:pt>
                <c:pt idx="780">
                  <c:v>1.4830000000000001</c:v>
                </c:pt>
                <c:pt idx="781">
                  <c:v>1.546</c:v>
                </c:pt>
                <c:pt idx="782">
                  <c:v>1.5640000000000001</c:v>
                </c:pt>
                <c:pt idx="783">
                  <c:v>1.581</c:v>
                </c:pt>
                <c:pt idx="784">
                  <c:v>1.556</c:v>
                </c:pt>
                <c:pt idx="785">
                  <c:v>1.552</c:v>
                </c:pt>
                <c:pt idx="786">
                  <c:v>1.5649999999999999</c:v>
                </c:pt>
                <c:pt idx="787">
                  <c:v>1.5389999999999999</c:v>
                </c:pt>
                <c:pt idx="788">
                  <c:v>1.5249999999999999</c:v>
                </c:pt>
                <c:pt idx="789">
                  <c:v>1.512</c:v>
                </c:pt>
                <c:pt idx="790">
                  <c:v>1.534</c:v>
                </c:pt>
                <c:pt idx="791">
                  <c:v>1.548</c:v>
                </c:pt>
                <c:pt idx="792">
                  <c:v>1.5449999999999999</c:v>
                </c:pt>
                <c:pt idx="793">
                  <c:v>1.57</c:v>
                </c:pt>
                <c:pt idx="794">
                  <c:v>1.5489999999999999</c:v>
                </c:pt>
                <c:pt idx="795">
                  <c:v>1.4550000000000001</c:v>
                </c:pt>
                <c:pt idx="796">
                  <c:v>1.4379999999999999</c:v>
                </c:pt>
                <c:pt idx="797">
                  <c:v>1.45</c:v>
                </c:pt>
                <c:pt idx="798">
                  <c:v>1.496</c:v>
                </c:pt>
                <c:pt idx="799">
                  <c:v>1.494</c:v>
                </c:pt>
                <c:pt idx="800">
                  <c:v>1.482</c:v>
                </c:pt>
                <c:pt idx="801">
                  <c:v>1.4930000000000001</c:v>
                </c:pt>
                <c:pt idx="802">
                  <c:v>1.456</c:v>
                </c:pt>
                <c:pt idx="803">
                  <c:v>1.4419999999999999</c:v>
                </c:pt>
                <c:pt idx="804">
                  <c:v>1.452</c:v>
                </c:pt>
                <c:pt idx="805">
                  <c:v>1.46</c:v>
                </c:pt>
                <c:pt idx="806">
                  <c:v>1.4570000000000001</c:v>
                </c:pt>
                <c:pt idx="807">
                  <c:v>1.4590000000000001</c:v>
                </c:pt>
                <c:pt idx="808">
                  <c:v>1.492</c:v>
                </c:pt>
                <c:pt idx="809">
                  <c:v>1.4850000000000001</c:v>
                </c:pt>
                <c:pt idx="810">
                  <c:v>1.484</c:v>
                </c:pt>
                <c:pt idx="811">
                  <c:v>1.4830000000000001</c:v>
                </c:pt>
                <c:pt idx="812">
                  <c:v>1.512</c:v>
                </c:pt>
                <c:pt idx="813">
                  <c:v>1.5189999999999999</c:v>
                </c:pt>
                <c:pt idx="814">
                  <c:v>1.546</c:v>
                </c:pt>
                <c:pt idx="815">
                  <c:v>1.575</c:v>
                </c:pt>
                <c:pt idx="816">
                  <c:v>1.585</c:v>
                </c:pt>
                <c:pt idx="817">
                  <c:v>1.6</c:v>
                </c:pt>
                <c:pt idx="818">
                  <c:v>1.593</c:v>
                </c:pt>
                <c:pt idx="819">
                  <c:v>1.633</c:v>
                </c:pt>
                <c:pt idx="820">
                  <c:v>1.617</c:v>
                </c:pt>
                <c:pt idx="821">
                  <c:v>1.6859999999999999</c:v>
                </c:pt>
                <c:pt idx="822">
                  <c:v>1.649</c:v>
                </c:pt>
                <c:pt idx="823">
                  <c:v>1.67</c:v>
                </c:pt>
                <c:pt idx="824">
                  <c:v>1.665</c:v>
                </c:pt>
                <c:pt idx="825">
                  <c:v>1.6479999999999999</c:v>
                </c:pt>
                <c:pt idx="826">
                  <c:v>1.649</c:v>
                </c:pt>
                <c:pt idx="827">
                  <c:v>1.6359999999999999</c:v>
                </c:pt>
                <c:pt idx="828">
                  <c:v>1.653</c:v>
                </c:pt>
                <c:pt idx="829">
                  <c:v>1.601</c:v>
                </c:pt>
                <c:pt idx="830">
                  <c:v>1.615</c:v>
                </c:pt>
                <c:pt idx="831">
                  <c:v>1.599</c:v>
                </c:pt>
                <c:pt idx="832">
                  <c:v>1.577</c:v>
                </c:pt>
                <c:pt idx="833">
                  <c:v>1.57</c:v>
                </c:pt>
                <c:pt idx="834">
                  <c:v>1.5269999999999999</c:v>
                </c:pt>
                <c:pt idx="835">
                  <c:v>1.506</c:v>
                </c:pt>
                <c:pt idx="836">
                  <c:v>1.484</c:v>
                </c:pt>
                <c:pt idx="837">
                  <c:v>1.476</c:v>
                </c:pt>
                <c:pt idx="838">
                  <c:v>1.4690000000000001</c:v>
                </c:pt>
                <c:pt idx="839">
                  <c:v>1.4750000000000001</c:v>
                </c:pt>
                <c:pt idx="840">
                  <c:v>1.4279999999999999</c:v>
                </c:pt>
                <c:pt idx="841">
                  <c:v>1.452</c:v>
                </c:pt>
                <c:pt idx="842">
                  <c:v>1.462</c:v>
                </c:pt>
                <c:pt idx="843">
                  <c:v>1.4339999999999999</c:v>
                </c:pt>
                <c:pt idx="844">
                  <c:v>1.492</c:v>
                </c:pt>
                <c:pt idx="845">
                  <c:v>1.5129999999999999</c:v>
                </c:pt>
                <c:pt idx="846">
                  <c:v>1.528</c:v>
                </c:pt>
                <c:pt idx="847">
                  <c:v>1.5389999999999999</c:v>
                </c:pt>
                <c:pt idx="848">
                  <c:v>1.5620000000000001</c:v>
                </c:pt>
                <c:pt idx="849">
                  <c:v>1.5660000000000001</c:v>
                </c:pt>
                <c:pt idx="850">
                  <c:v>1.5660000000000001</c:v>
                </c:pt>
                <c:pt idx="851">
                  <c:v>1.611</c:v>
                </c:pt>
                <c:pt idx="852">
                  <c:v>1.62</c:v>
                </c:pt>
                <c:pt idx="853">
                  <c:v>1.6259999999999999</c:v>
                </c:pt>
                <c:pt idx="854">
                  <c:v>1.617</c:v>
                </c:pt>
                <c:pt idx="855">
                  <c:v>1.5760000000000001</c:v>
                </c:pt>
                <c:pt idx="856">
                  <c:v>1.6120000000000001</c:v>
                </c:pt>
                <c:pt idx="857">
                  <c:v>1.6020000000000001</c:v>
                </c:pt>
                <c:pt idx="858">
                  <c:v>1.58</c:v>
                </c:pt>
                <c:pt idx="859">
                  <c:v>1.573</c:v>
                </c:pt>
                <c:pt idx="860">
                  <c:v>1.5580000000000001</c:v>
                </c:pt>
                <c:pt idx="861">
                  <c:v>1.512</c:v>
                </c:pt>
                <c:pt idx="862">
                  <c:v>1.53</c:v>
                </c:pt>
                <c:pt idx="863">
                  <c:v>1.4530000000000001</c:v>
                </c:pt>
                <c:pt idx="864">
                  <c:v>1.4490000000000001</c:v>
                </c:pt>
                <c:pt idx="865">
                  <c:v>1.46</c:v>
                </c:pt>
                <c:pt idx="866">
                  <c:v>1.4410000000000001</c:v>
                </c:pt>
                <c:pt idx="867">
                  <c:v>1.458</c:v>
                </c:pt>
                <c:pt idx="868">
                  <c:v>1.385</c:v>
                </c:pt>
                <c:pt idx="869">
                  <c:v>1.389</c:v>
                </c:pt>
                <c:pt idx="870">
                  <c:v>1.4039999999999999</c:v>
                </c:pt>
                <c:pt idx="871">
                  <c:v>1.4039999999999999</c:v>
                </c:pt>
                <c:pt idx="872">
                  <c:v>1.3759999999999999</c:v>
                </c:pt>
                <c:pt idx="873">
                  <c:v>1.3680000000000001</c:v>
                </c:pt>
                <c:pt idx="874">
                  <c:v>1.393</c:v>
                </c:pt>
                <c:pt idx="875">
                  <c:v>1.399</c:v>
                </c:pt>
                <c:pt idx="876">
                  <c:v>1.4079999999999999</c:v>
                </c:pt>
                <c:pt idx="877">
                  <c:v>1.425</c:v>
                </c:pt>
                <c:pt idx="878">
                  <c:v>1.4550000000000001</c:v>
                </c:pt>
                <c:pt idx="879">
                  <c:v>1.454</c:v>
                </c:pt>
                <c:pt idx="880">
                  <c:v>1.4930000000000001</c:v>
                </c:pt>
                <c:pt idx="881">
                  <c:v>1.482</c:v>
                </c:pt>
                <c:pt idx="882">
                  <c:v>1.51</c:v>
                </c:pt>
                <c:pt idx="883">
                  <c:v>1.492</c:v>
                </c:pt>
                <c:pt idx="884">
                  <c:v>1.5049999999999999</c:v>
                </c:pt>
                <c:pt idx="885">
                  <c:v>1.522</c:v>
                </c:pt>
                <c:pt idx="886">
                  <c:v>1.522</c:v>
                </c:pt>
                <c:pt idx="887">
                  <c:v>1.5309999999999999</c:v>
                </c:pt>
                <c:pt idx="888">
                  <c:v>1.5649999999999999</c:v>
                </c:pt>
                <c:pt idx="889">
                  <c:v>1.5609999999999999</c:v>
                </c:pt>
                <c:pt idx="890">
                  <c:v>1.581</c:v>
                </c:pt>
                <c:pt idx="891">
                  <c:v>1.627</c:v>
                </c:pt>
                <c:pt idx="892">
                  <c:v>1.619</c:v>
                </c:pt>
                <c:pt idx="893">
                  <c:v>1.569</c:v>
                </c:pt>
                <c:pt idx="894">
                  <c:v>1.5589999999999999</c:v>
                </c:pt>
                <c:pt idx="895">
                  <c:v>1.603</c:v>
                </c:pt>
                <c:pt idx="896">
                  <c:v>1.601</c:v>
                </c:pt>
                <c:pt idx="897">
                  <c:v>1.6259999999999999</c:v>
                </c:pt>
                <c:pt idx="898">
                  <c:v>1.6579999999999999</c:v>
                </c:pt>
                <c:pt idx="899">
                  <c:v>1.6859999999999999</c:v>
                </c:pt>
                <c:pt idx="900">
                  <c:v>1.6779999999999999</c:v>
                </c:pt>
                <c:pt idx="901">
                  <c:v>1.6559999999999999</c:v>
                </c:pt>
                <c:pt idx="902">
                  <c:v>1.645</c:v>
                </c:pt>
                <c:pt idx="903">
                  <c:v>1.6539999999999999</c:v>
                </c:pt>
                <c:pt idx="904">
                  <c:v>1.649</c:v>
                </c:pt>
                <c:pt idx="905">
                  <c:v>1.6339999999999999</c:v>
                </c:pt>
                <c:pt idx="906">
                  <c:v>1.643</c:v>
                </c:pt>
                <c:pt idx="907">
                  <c:v>1.6160000000000001</c:v>
                </c:pt>
                <c:pt idx="908">
                  <c:v>1.6319999999999999</c:v>
                </c:pt>
                <c:pt idx="909">
                  <c:v>1.5980000000000001</c:v>
                </c:pt>
                <c:pt idx="910">
                  <c:v>1.6020000000000001</c:v>
                </c:pt>
                <c:pt idx="911">
                  <c:v>1.5840000000000001</c:v>
                </c:pt>
                <c:pt idx="912">
                  <c:v>1.613</c:v>
                </c:pt>
                <c:pt idx="913">
                  <c:v>1.6459999999999999</c:v>
                </c:pt>
                <c:pt idx="914">
                  <c:v>1.6120000000000001</c:v>
                </c:pt>
                <c:pt idx="915">
                  <c:v>1.619</c:v>
                </c:pt>
                <c:pt idx="916">
                  <c:v>1.645</c:v>
                </c:pt>
                <c:pt idx="917">
                  <c:v>1.7070000000000001</c:v>
                </c:pt>
                <c:pt idx="918">
                  <c:v>1.704</c:v>
                </c:pt>
                <c:pt idx="919">
                  <c:v>1.7490000000000001</c:v>
                </c:pt>
                <c:pt idx="920">
                  <c:v>1.829</c:v>
                </c:pt>
                <c:pt idx="921">
                  <c:v>1.93</c:v>
                </c:pt>
                <c:pt idx="922">
                  <c:v>2.17</c:v>
                </c:pt>
                <c:pt idx="923">
                  <c:v>2.0739999999999998</c:v>
                </c:pt>
                <c:pt idx="924">
                  <c:v>1.998</c:v>
                </c:pt>
                <c:pt idx="925">
                  <c:v>2.0680000000000001</c:v>
                </c:pt>
                <c:pt idx="926">
                  <c:v>2.0529999999999999</c:v>
                </c:pt>
                <c:pt idx="927">
                  <c:v>2.0449999999999999</c:v>
                </c:pt>
                <c:pt idx="928">
                  <c:v>1.974</c:v>
                </c:pt>
                <c:pt idx="929">
                  <c:v>1.9970000000000001</c:v>
                </c:pt>
                <c:pt idx="930">
                  <c:v>1.8240000000000001</c:v>
                </c:pt>
                <c:pt idx="931">
                  <c:v>1.8069999999999999</c:v>
                </c:pt>
                <c:pt idx="932">
                  <c:v>1.843</c:v>
                </c:pt>
                <c:pt idx="933">
                  <c:v>1.82</c:v>
                </c:pt>
                <c:pt idx="934">
                  <c:v>1.784</c:v>
                </c:pt>
                <c:pt idx="935">
                  <c:v>1.7410000000000001</c:v>
                </c:pt>
                <c:pt idx="936">
                  <c:v>1.738</c:v>
                </c:pt>
                <c:pt idx="937">
                  <c:v>1.7470000000000001</c:v>
                </c:pt>
                <c:pt idx="938">
                  <c:v>1.827</c:v>
                </c:pt>
                <c:pt idx="939">
                  <c:v>1.788</c:v>
                </c:pt>
                <c:pt idx="940">
                  <c:v>1.714</c:v>
                </c:pt>
                <c:pt idx="941">
                  <c:v>1.665</c:v>
                </c:pt>
                <c:pt idx="942">
                  <c:v>1.637</c:v>
                </c:pt>
                <c:pt idx="943">
                  <c:v>1.6180000000000001</c:v>
                </c:pt>
                <c:pt idx="944">
                  <c:v>1.627</c:v>
                </c:pt>
                <c:pt idx="945">
                  <c:v>1.655</c:v>
                </c:pt>
                <c:pt idx="946">
                  <c:v>1.6930000000000001</c:v>
                </c:pt>
                <c:pt idx="947">
                  <c:v>1.6319999999999999</c:v>
                </c:pt>
                <c:pt idx="948">
                  <c:v>1.6279999999999999</c:v>
                </c:pt>
                <c:pt idx="949">
                  <c:v>1.667</c:v>
                </c:pt>
                <c:pt idx="950">
                  <c:v>1.6839999999999999</c:v>
                </c:pt>
                <c:pt idx="951">
                  <c:v>1.657</c:v>
                </c:pt>
                <c:pt idx="952">
                  <c:v>1.6910000000000001</c:v>
                </c:pt>
                <c:pt idx="953">
                  <c:v>1.6890000000000001</c:v>
                </c:pt>
                <c:pt idx="954">
                  <c:v>1.6970000000000001</c:v>
                </c:pt>
                <c:pt idx="955">
                  <c:v>1.7170000000000001</c:v>
                </c:pt>
                <c:pt idx="956">
                  <c:v>1.706</c:v>
                </c:pt>
                <c:pt idx="957">
                  <c:v>1.7450000000000001</c:v>
                </c:pt>
                <c:pt idx="958">
                  <c:v>1.738</c:v>
                </c:pt>
                <c:pt idx="959">
                  <c:v>1.7849999999999999</c:v>
                </c:pt>
                <c:pt idx="960">
                  <c:v>1.8</c:v>
                </c:pt>
                <c:pt idx="961">
                  <c:v>1.8169999999999999</c:v>
                </c:pt>
                <c:pt idx="962">
                  <c:v>1.83</c:v>
                </c:pt>
                <c:pt idx="963">
                  <c:v>1.823</c:v>
                </c:pt>
                <c:pt idx="964">
                  <c:v>1.84</c:v>
                </c:pt>
                <c:pt idx="965">
                  <c:v>1.794</c:v>
                </c:pt>
                <c:pt idx="966">
                  <c:v>1.8460000000000001</c:v>
                </c:pt>
                <c:pt idx="967">
                  <c:v>1.879</c:v>
                </c:pt>
                <c:pt idx="968">
                  <c:v>1.9279999999999999</c:v>
                </c:pt>
                <c:pt idx="969">
                  <c:v>1.921</c:v>
                </c:pt>
                <c:pt idx="970">
                  <c:v>1.9339999999999999</c:v>
                </c:pt>
                <c:pt idx="971">
                  <c:v>1.879</c:v>
                </c:pt>
                <c:pt idx="972">
                  <c:v>1.899</c:v>
                </c:pt>
                <c:pt idx="973">
                  <c:v>1.8580000000000001</c:v>
                </c:pt>
                <c:pt idx="974">
                  <c:v>1.8129999999999999</c:v>
                </c:pt>
                <c:pt idx="975">
                  <c:v>1.788</c:v>
                </c:pt>
                <c:pt idx="976">
                  <c:v>1.772</c:v>
                </c:pt>
                <c:pt idx="977">
                  <c:v>1.778</c:v>
                </c:pt>
                <c:pt idx="978">
                  <c:v>1.778</c:v>
                </c:pt>
                <c:pt idx="979">
                  <c:v>1.8049999999999999</c:v>
                </c:pt>
                <c:pt idx="980">
                  <c:v>1.8029999999999999</c:v>
                </c:pt>
                <c:pt idx="981">
                  <c:v>1.8220000000000001</c:v>
                </c:pt>
                <c:pt idx="982">
                  <c:v>1.825</c:v>
                </c:pt>
                <c:pt idx="983">
                  <c:v>1.796</c:v>
                </c:pt>
                <c:pt idx="984">
                  <c:v>1.77</c:v>
                </c:pt>
                <c:pt idx="985">
                  <c:v>1.7629999999999999</c:v>
                </c:pt>
                <c:pt idx="986">
                  <c:v>1.774</c:v>
                </c:pt>
                <c:pt idx="987">
                  <c:v>1.738</c:v>
                </c:pt>
                <c:pt idx="988">
                  <c:v>1.752</c:v>
                </c:pt>
                <c:pt idx="989">
                  <c:v>1.7030000000000001</c:v>
                </c:pt>
                <c:pt idx="990">
                  <c:v>1.7350000000000001</c:v>
                </c:pt>
                <c:pt idx="991">
                  <c:v>1.7509999999999999</c:v>
                </c:pt>
                <c:pt idx="992">
                  <c:v>1.762</c:v>
                </c:pt>
                <c:pt idx="993">
                  <c:v>1.7350000000000001</c:v>
                </c:pt>
                <c:pt idx="994">
                  <c:v>1.6879999999999999</c:v>
                </c:pt>
                <c:pt idx="995">
                  <c:v>1.714</c:v>
                </c:pt>
                <c:pt idx="996">
                  <c:v>1.6890000000000001</c:v>
                </c:pt>
                <c:pt idx="997">
                  <c:v>1.7</c:v>
                </c:pt>
                <c:pt idx="998">
                  <c:v>1.7250000000000001</c:v>
                </c:pt>
                <c:pt idx="999">
                  <c:v>1.772</c:v>
                </c:pt>
                <c:pt idx="1000">
                  <c:v>1.7789999999999999</c:v>
                </c:pt>
                <c:pt idx="1001">
                  <c:v>1.7909999999999999</c:v>
                </c:pt>
                <c:pt idx="1002">
                  <c:v>1.8220000000000001</c:v>
                </c:pt>
                <c:pt idx="1003">
                  <c:v>1.8240000000000001</c:v>
                </c:pt>
                <c:pt idx="1004">
                  <c:v>1.831</c:v>
                </c:pt>
                <c:pt idx="1005">
                  <c:v>1.829</c:v>
                </c:pt>
                <c:pt idx="1006">
                  <c:v>1.792</c:v>
                </c:pt>
                <c:pt idx="1007">
                  <c:v>1.8220000000000001</c:v>
                </c:pt>
                <c:pt idx="1008">
                  <c:v>1.8320000000000001</c:v>
                </c:pt>
                <c:pt idx="1009">
                  <c:v>1.8169999999999999</c:v>
                </c:pt>
                <c:pt idx="1010">
                  <c:v>1.823</c:v>
                </c:pt>
                <c:pt idx="1011">
                  <c:v>1.8620000000000001</c:v>
                </c:pt>
                <c:pt idx="1012">
                  <c:v>1.863</c:v>
                </c:pt>
                <c:pt idx="1013">
                  <c:v>1.8660000000000001</c:v>
                </c:pt>
                <c:pt idx="1014">
                  <c:v>1.8859999999999999</c:v>
                </c:pt>
                <c:pt idx="1015">
                  <c:v>1.8779999999999999</c:v>
                </c:pt>
                <c:pt idx="1016">
                  <c:v>1.903</c:v>
                </c:pt>
                <c:pt idx="1017">
                  <c:v>1.9259999999999999</c:v>
                </c:pt>
                <c:pt idx="1018">
                  <c:v>1.9139999999999999</c:v>
                </c:pt>
                <c:pt idx="1019">
                  <c:v>1.948</c:v>
                </c:pt>
                <c:pt idx="1020">
                  <c:v>1.97</c:v>
                </c:pt>
                <c:pt idx="1021">
                  <c:v>1.9810000000000001</c:v>
                </c:pt>
                <c:pt idx="1022">
                  <c:v>1.966</c:v>
                </c:pt>
                <c:pt idx="1023">
                  <c:v>1.9990000000000001</c:v>
                </c:pt>
                <c:pt idx="1024">
                  <c:v>1.9950000000000001</c:v>
                </c:pt>
                <c:pt idx="1025">
                  <c:v>1.9510000000000001</c:v>
                </c:pt>
                <c:pt idx="1026">
                  <c:v>1.9650000000000001</c:v>
                </c:pt>
                <c:pt idx="1027">
                  <c:v>1.948</c:v>
                </c:pt>
                <c:pt idx="1028">
                  <c:v>1.93</c:v>
                </c:pt>
                <c:pt idx="1029">
                  <c:v>1.897</c:v>
                </c:pt>
                <c:pt idx="1030">
                  <c:v>1.86</c:v>
                </c:pt>
                <c:pt idx="1031">
                  <c:v>1.8149999999999999</c:v>
                </c:pt>
                <c:pt idx="1032">
                  <c:v>1.8009999999999999</c:v>
                </c:pt>
                <c:pt idx="1033">
                  <c:v>1.7569999999999999</c:v>
                </c:pt>
                <c:pt idx="1034">
                  <c:v>1.732</c:v>
                </c:pt>
                <c:pt idx="1035">
                  <c:v>1.7310000000000001</c:v>
                </c:pt>
                <c:pt idx="1036">
                  <c:v>1.758</c:v>
                </c:pt>
                <c:pt idx="1037">
                  <c:v>1.782</c:v>
                </c:pt>
                <c:pt idx="1038">
                  <c:v>1.7909999999999999</c:v>
                </c:pt>
                <c:pt idx="1039">
                  <c:v>1.7869999999999999</c:v>
                </c:pt>
                <c:pt idx="1040">
                  <c:v>1.788</c:v>
                </c:pt>
                <c:pt idx="1041">
                  <c:v>1.804</c:v>
                </c:pt>
                <c:pt idx="1042">
                  <c:v>1.8540000000000001</c:v>
                </c:pt>
                <c:pt idx="1043">
                  <c:v>1.8680000000000001</c:v>
                </c:pt>
                <c:pt idx="1044">
                  <c:v>1.8440000000000001</c:v>
                </c:pt>
                <c:pt idx="1045">
                  <c:v>1.794</c:v>
                </c:pt>
                <c:pt idx="1046">
                  <c:v>1.927</c:v>
                </c:pt>
                <c:pt idx="1047">
                  <c:v>1.7669999999999999</c:v>
                </c:pt>
                <c:pt idx="1048">
                  <c:v>1.794</c:v>
                </c:pt>
                <c:pt idx="1049">
                  <c:v>1.7929999999999999</c:v>
                </c:pt>
                <c:pt idx="1050">
                  <c:v>1.794</c:v>
                </c:pt>
                <c:pt idx="1051">
                  <c:v>1.752</c:v>
                </c:pt>
                <c:pt idx="1052">
                  <c:v>1.7529999999999999</c:v>
                </c:pt>
                <c:pt idx="1053">
                  <c:v>1.7509999999999999</c:v>
                </c:pt>
                <c:pt idx="1054">
                  <c:v>1.7549999999999999</c:v>
                </c:pt>
                <c:pt idx="1055">
                  <c:v>1.786</c:v>
                </c:pt>
                <c:pt idx="1056">
                  <c:v>1.788</c:v>
                </c:pt>
                <c:pt idx="1057">
                  <c:v>1.8140000000000001</c:v>
                </c:pt>
                <c:pt idx="1058">
                  <c:v>1.7969999999999999</c:v>
                </c:pt>
                <c:pt idx="1059">
                  <c:v>1.831</c:v>
                </c:pt>
                <c:pt idx="1060">
                  <c:v>1.897</c:v>
                </c:pt>
                <c:pt idx="1061">
                  <c:v>1.889</c:v>
                </c:pt>
                <c:pt idx="1062">
                  <c:v>1.9119999999999999</c:v>
                </c:pt>
                <c:pt idx="1063">
                  <c:v>1.893</c:v>
                </c:pt>
                <c:pt idx="1064">
                  <c:v>1.8919999999999999</c:v>
                </c:pt>
                <c:pt idx="1065">
                  <c:v>1.899</c:v>
                </c:pt>
                <c:pt idx="1066">
                  <c:v>1.9379999999999999</c:v>
                </c:pt>
                <c:pt idx="1067">
                  <c:v>1.8879999999999999</c:v>
                </c:pt>
                <c:pt idx="1068">
                  <c:v>1.889</c:v>
                </c:pt>
                <c:pt idx="1069">
                  <c:v>1.8919999999999999</c:v>
                </c:pt>
                <c:pt idx="1070">
                  <c:v>1.891</c:v>
                </c:pt>
                <c:pt idx="1071">
                  <c:v>1.855</c:v>
                </c:pt>
                <c:pt idx="1072">
                  <c:v>1.887</c:v>
                </c:pt>
                <c:pt idx="1073">
                  <c:v>1.96</c:v>
                </c:pt>
                <c:pt idx="1074">
                  <c:v>2.0019999999999998</c:v>
                </c:pt>
                <c:pt idx="1075">
                  <c:v>1.9910000000000001</c:v>
                </c:pt>
                <c:pt idx="1076">
                  <c:v>1.9970000000000001</c:v>
                </c:pt>
                <c:pt idx="1077">
                  <c:v>2.0150000000000001</c:v>
                </c:pt>
                <c:pt idx="1078">
                  <c:v>2.0129999999999999</c:v>
                </c:pt>
                <c:pt idx="1079">
                  <c:v>2.0470000000000002</c:v>
                </c:pt>
                <c:pt idx="1080">
                  <c:v>2.0529999999999999</c:v>
                </c:pt>
                <c:pt idx="1081">
                  <c:v>2.0670000000000002</c:v>
                </c:pt>
                <c:pt idx="1082">
                  <c:v>2.0640000000000001</c:v>
                </c:pt>
                <c:pt idx="1083">
                  <c:v>2.0699999999999998</c:v>
                </c:pt>
                <c:pt idx="1084">
                  <c:v>2.0619999999999998</c:v>
                </c:pt>
                <c:pt idx="1085">
                  <c:v>2.0859999999999999</c:v>
                </c:pt>
                <c:pt idx="1086">
                  <c:v>2.081</c:v>
                </c:pt>
                <c:pt idx="1087">
                  <c:v>2.0840000000000001</c:v>
                </c:pt>
                <c:pt idx="1088">
                  <c:v>2.0529999999999999</c:v>
                </c:pt>
                <c:pt idx="1089">
                  <c:v>2.0310000000000001</c:v>
                </c:pt>
                <c:pt idx="1090">
                  <c:v>2.048</c:v>
                </c:pt>
                <c:pt idx="1091">
                  <c:v>2.0680000000000001</c:v>
                </c:pt>
                <c:pt idx="1092">
                  <c:v>2.0750000000000002</c:v>
                </c:pt>
                <c:pt idx="1093">
                  <c:v>2.081</c:v>
                </c:pt>
                <c:pt idx="1094">
                  <c:v>2.1320000000000001</c:v>
                </c:pt>
                <c:pt idx="1095">
                  <c:v>2.1480000000000001</c:v>
                </c:pt>
                <c:pt idx="1096">
                  <c:v>2.1360000000000001</c:v>
                </c:pt>
                <c:pt idx="1097">
                  <c:v>2.1560000000000001</c:v>
                </c:pt>
                <c:pt idx="1098">
                  <c:v>2.1589999999999998</c:v>
                </c:pt>
                <c:pt idx="1099">
                  <c:v>2.2080000000000002</c:v>
                </c:pt>
                <c:pt idx="1100">
                  <c:v>2.206</c:v>
                </c:pt>
                <c:pt idx="1101">
                  <c:v>2.1779999999999999</c:v>
                </c:pt>
                <c:pt idx="1102">
                  <c:v>2.2050000000000001</c:v>
                </c:pt>
                <c:pt idx="1103">
                  <c:v>2.2029999999999998</c:v>
                </c:pt>
                <c:pt idx="1104">
                  <c:v>2.1989999999999998</c:v>
                </c:pt>
                <c:pt idx="1105">
                  <c:v>2.1779999999999999</c:v>
                </c:pt>
                <c:pt idx="1106">
                  <c:v>2.109</c:v>
                </c:pt>
                <c:pt idx="1107">
                  <c:v>2.0790000000000002</c:v>
                </c:pt>
                <c:pt idx="1108">
                  <c:v>2.1219999999999999</c:v>
                </c:pt>
                <c:pt idx="1109">
                  <c:v>2.093</c:v>
                </c:pt>
                <c:pt idx="1110">
                  <c:v>2.0830000000000002</c:v>
                </c:pt>
                <c:pt idx="1111">
                  <c:v>2.0609999999999999</c:v>
                </c:pt>
                <c:pt idx="1112">
                  <c:v>2.0430000000000001</c:v>
                </c:pt>
                <c:pt idx="1113">
                  <c:v>2.0219999999999998</c:v>
                </c:pt>
                <c:pt idx="1114">
                  <c:v>2.0609999999999999</c:v>
                </c:pt>
                <c:pt idx="1115">
                  <c:v>2.0499999999999998</c:v>
                </c:pt>
                <c:pt idx="1116">
                  <c:v>2.044</c:v>
                </c:pt>
                <c:pt idx="1117">
                  <c:v>2.0219999999999998</c:v>
                </c:pt>
                <c:pt idx="1118">
                  <c:v>2.0579999999999998</c:v>
                </c:pt>
                <c:pt idx="1119">
                  <c:v>2.0350000000000001</c:v>
                </c:pt>
                <c:pt idx="1120">
                  <c:v>1.9590000000000001</c:v>
                </c:pt>
                <c:pt idx="1121">
                  <c:v>1.9910000000000001</c:v>
                </c:pt>
                <c:pt idx="1122">
                  <c:v>1.986</c:v>
                </c:pt>
                <c:pt idx="1123">
                  <c:v>1.9670000000000001</c:v>
                </c:pt>
                <c:pt idx="1124">
                  <c:v>1.964</c:v>
                </c:pt>
                <c:pt idx="1125">
                  <c:v>2.0110000000000001</c:v>
                </c:pt>
                <c:pt idx="1126">
                  <c:v>1.9990000000000001</c:v>
                </c:pt>
                <c:pt idx="1127">
                  <c:v>2.016</c:v>
                </c:pt>
                <c:pt idx="1128">
                  <c:v>2.0659999999999998</c:v>
                </c:pt>
                <c:pt idx="1129">
                  <c:v>2.0699999999999998</c:v>
                </c:pt>
                <c:pt idx="1130">
                  <c:v>2.117</c:v>
                </c:pt>
                <c:pt idx="1131">
                  <c:v>2.08</c:v>
                </c:pt>
                <c:pt idx="1132">
                  <c:v>2.0910000000000002</c:v>
                </c:pt>
                <c:pt idx="1133">
                  <c:v>2.1070000000000002</c:v>
                </c:pt>
                <c:pt idx="1134">
                  <c:v>2.0710000000000002</c:v>
                </c:pt>
                <c:pt idx="1135">
                  <c:v>2.1120000000000001</c:v>
                </c:pt>
                <c:pt idx="1136">
                  <c:v>2.1230000000000002</c:v>
                </c:pt>
                <c:pt idx="1137">
                  <c:v>2.0369999999999999</c:v>
                </c:pt>
                <c:pt idx="1138">
                  <c:v>2.04</c:v>
                </c:pt>
                <c:pt idx="1139">
                  <c:v>2.0659999999999998</c:v>
                </c:pt>
                <c:pt idx="1140">
                  <c:v>1.9750000000000001</c:v>
                </c:pt>
                <c:pt idx="1141">
                  <c:v>1.986</c:v>
                </c:pt>
                <c:pt idx="1142">
                  <c:v>2.0179999999999998</c:v>
                </c:pt>
                <c:pt idx="1143">
                  <c:v>2.02</c:v>
                </c:pt>
                <c:pt idx="1144">
                  <c:v>2.0379999999999998</c:v>
                </c:pt>
                <c:pt idx="1145">
                  <c:v>2.073</c:v>
                </c:pt>
                <c:pt idx="1146">
                  <c:v>2.077</c:v>
                </c:pt>
                <c:pt idx="1147">
                  <c:v>2.1</c:v>
                </c:pt>
                <c:pt idx="1148">
                  <c:v>2.1389999999999998</c:v>
                </c:pt>
                <c:pt idx="1149">
                  <c:v>2.1429999999999998</c:v>
                </c:pt>
                <c:pt idx="1150">
                  <c:v>2.1320000000000001</c:v>
                </c:pt>
                <c:pt idx="1151">
                  <c:v>2.1070000000000002</c:v>
                </c:pt>
                <c:pt idx="1152">
                  <c:v>2.0670000000000002</c:v>
                </c:pt>
                <c:pt idx="1153">
                  <c:v>2.0819999999999999</c:v>
                </c:pt>
                <c:pt idx="1154">
                  <c:v>2.089</c:v>
                </c:pt>
                <c:pt idx="1155">
                  <c:v>2.0859999999999999</c:v>
                </c:pt>
                <c:pt idx="1156">
                  <c:v>2.121</c:v>
                </c:pt>
                <c:pt idx="1157">
                  <c:v>2.0390000000000001</c:v>
                </c:pt>
                <c:pt idx="1158">
                  <c:v>2.028</c:v>
                </c:pt>
                <c:pt idx="1159">
                  <c:v>2.0649999999999999</c:v>
                </c:pt>
                <c:pt idx="1160">
                  <c:v>2.0550000000000002</c:v>
                </c:pt>
                <c:pt idx="1161">
                  <c:v>2.0619999999999998</c:v>
                </c:pt>
                <c:pt idx="1162">
                  <c:v>2.0110000000000001</c:v>
                </c:pt>
                <c:pt idx="1163">
                  <c:v>2.012</c:v>
                </c:pt>
                <c:pt idx="1164">
                  <c:v>2.0070000000000001</c:v>
                </c:pt>
                <c:pt idx="1165">
                  <c:v>2.0390000000000001</c:v>
                </c:pt>
                <c:pt idx="1166">
                  <c:v>2.044</c:v>
                </c:pt>
                <c:pt idx="1167">
                  <c:v>2.0979999999999999</c:v>
                </c:pt>
                <c:pt idx="1168">
                  <c:v>2.0950000000000002</c:v>
                </c:pt>
                <c:pt idx="1169">
                  <c:v>2.109</c:v>
                </c:pt>
                <c:pt idx="1170">
                  <c:v>2.1190000000000002</c:v>
                </c:pt>
                <c:pt idx="1171">
                  <c:v>2.0979999999999999</c:v>
                </c:pt>
                <c:pt idx="1172">
                  <c:v>2.1230000000000002</c:v>
                </c:pt>
                <c:pt idx="1173">
                  <c:v>2.1579999999999999</c:v>
                </c:pt>
                <c:pt idx="1174">
                  <c:v>2.1539999999999999</c:v>
                </c:pt>
                <c:pt idx="1175">
                  <c:v>2.1379999999999999</c:v>
                </c:pt>
                <c:pt idx="1176">
                  <c:v>2.0790000000000002</c:v>
                </c:pt>
                <c:pt idx="1177">
                  <c:v>2.0489999999999999</c:v>
                </c:pt>
                <c:pt idx="1178">
                  <c:v>2.0649999999999999</c:v>
                </c:pt>
                <c:pt idx="1179">
                  <c:v>2.0209999999999999</c:v>
                </c:pt>
                <c:pt idx="1180">
                  <c:v>2.085</c:v>
                </c:pt>
                <c:pt idx="1181">
                  <c:v>2.1070000000000002</c:v>
                </c:pt>
                <c:pt idx="1182">
                  <c:v>2.0569999999999999</c:v>
                </c:pt>
                <c:pt idx="1183">
                  <c:v>2.0339999999999998</c:v>
                </c:pt>
                <c:pt idx="1184">
                  <c:v>2.0390000000000001</c:v>
                </c:pt>
                <c:pt idx="1185">
                  <c:v>2.0819999999999999</c:v>
                </c:pt>
                <c:pt idx="1186">
                  <c:v>2.097</c:v>
                </c:pt>
                <c:pt idx="1187">
                  <c:v>2.0790000000000002</c:v>
                </c:pt>
                <c:pt idx="1188">
                  <c:v>2.08</c:v>
                </c:pt>
                <c:pt idx="1189">
                  <c:v>2.1259999999999999</c:v>
                </c:pt>
                <c:pt idx="1190">
                  <c:v>2.1349999999999998</c:v>
                </c:pt>
                <c:pt idx="1191">
                  <c:v>2.129</c:v>
                </c:pt>
                <c:pt idx="1192">
                  <c:v>2.1440000000000001</c:v>
                </c:pt>
                <c:pt idx="1193">
                  <c:v>2.1579999999999999</c:v>
                </c:pt>
                <c:pt idx="1194">
                  <c:v>2.1949999999999998</c:v>
                </c:pt>
                <c:pt idx="1195">
                  <c:v>2.2040000000000002</c:v>
                </c:pt>
                <c:pt idx="1196">
                  <c:v>2.2189999999999999</c:v>
                </c:pt>
                <c:pt idx="1197">
                  <c:v>2.1890000000000001</c:v>
                </c:pt>
                <c:pt idx="1198">
                  <c:v>2.17</c:v>
                </c:pt>
                <c:pt idx="1199">
                  <c:v>2.1749999999999998</c:v>
                </c:pt>
                <c:pt idx="1200">
                  <c:v>2.157</c:v>
                </c:pt>
                <c:pt idx="1201">
                  <c:v>2.1</c:v>
                </c:pt>
                <c:pt idx="1202">
                  <c:v>2.0139999999999998</c:v>
                </c:pt>
                <c:pt idx="1203">
                  <c:v>2.024</c:v>
                </c:pt>
                <c:pt idx="1204">
                  <c:v>2.0230000000000001</c:v>
                </c:pt>
                <c:pt idx="1205">
                  <c:v>2.0590000000000002</c:v>
                </c:pt>
                <c:pt idx="1206">
                  <c:v>2.008</c:v>
                </c:pt>
                <c:pt idx="1207">
                  <c:v>1.958</c:v>
                </c:pt>
                <c:pt idx="1208">
                  <c:v>1.9910000000000001</c:v>
                </c:pt>
                <c:pt idx="1209">
                  <c:v>1.9850000000000001</c:v>
                </c:pt>
                <c:pt idx="1210">
                  <c:v>1.913</c:v>
                </c:pt>
                <c:pt idx="1211">
                  <c:v>1.873</c:v>
                </c:pt>
                <c:pt idx="1212">
                  <c:v>1.881</c:v>
                </c:pt>
                <c:pt idx="1213">
                  <c:v>1.901</c:v>
                </c:pt>
                <c:pt idx="1214">
                  <c:v>1.895</c:v>
                </c:pt>
                <c:pt idx="1215">
                  <c:v>1.883</c:v>
                </c:pt>
                <c:pt idx="1216">
                  <c:v>1.833</c:v>
                </c:pt>
                <c:pt idx="1217">
                  <c:v>1.778</c:v>
                </c:pt>
                <c:pt idx="1218">
                  <c:v>1.7629999999999999</c:v>
                </c:pt>
                <c:pt idx="1219">
                  <c:v>1.7430000000000001</c:v>
                </c:pt>
                <c:pt idx="1220">
                  <c:v>1.7549999999999999</c:v>
                </c:pt>
                <c:pt idx="1221">
                  <c:v>1.712</c:v>
                </c:pt>
                <c:pt idx="1222">
                  <c:v>1.714</c:v>
                </c:pt>
                <c:pt idx="1223">
                  <c:v>1.6779999999999999</c:v>
                </c:pt>
                <c:pt idx="1224">
                  <c:v>1.6819999999999999</c:v>
                </c:pt>
                <c:pt idx="1225">
                  <c:v>1.599</c:v>
                </c:pt>
                <c:pt idx="1226">
                  <c:v>1.619</c:v>
                </c:pt>
                <c:pt idx="1227">
                  <c:v>1.62</c:v>
                </c:pt>
                <c:pt idx="1228">
                  <c:v>1.6479999999999999</c:v>
                </c:pt>
                <c:pt idx="1229">
                  <c:v>1.6459999999999999</c:v>
                </c:pt>
                <c:pt idx="1230">
                  <c:v>1.5669999999999999</c:v>
                </c:pt>
                <c:pt idx="1231">
                  <c:v>1.5740000000000001</c:v>
                </c:pt>
                <c:pt idx="1232">
                  <c:v>1.5129999999999999</c:v>
                </c:pt>
                <c:pt idx="1233">
                  <c:v>1.5009999999999999</c:v>
                </c:pt>
                <c:pt idx="1234">
                  <c:v>1.464</c:v>
                </c:pt>
                <c:pt idx="1235">
                  <c:v>1.524</c:v>
                </c:pt>
                <c:pt idx="1236">
                  <c:v>1.5109999999999999</c:v>
                </c:pt>
                <c:pt idx="1237">
                  <c:v>1.5249999999999999</c:v>
                </c:pt>
                <c:pt idx="1238">
                  <c:v>1.518</c:v>
                </c:pt>
                <c:pt idx="1239">
                  <c:v>1.526</c:v>
                </c:pt>
                <c:pt idx="1240">
                  <c:v>1.5249999999999999</c:v>
                </c:pt>
                <c:pt idx="1241">
                  <c:v>1.554</c:v>
                </c:pt>
                <c:pt idx="1242">
                  <c:v>1.5029999999999999</c:v>
                </c:pt>
                <c:pt idx="1243">
                  <c:v>1.498</c:v>
                </c:pt>
                <c:pt idx="1244">
                  <c:v>1.484</c:v>
                </c:pt>
                <c:pt idx="1245">
                  <c:v>1.546</c:v>
                </c:pt>
                <c:pt idx="1246">
                  <c:v>1.4990000000000001</c:v>
                </c:pt>
                <c:pt idx="1247">
                  <c:v>1.4570000000000001</c:v>
                </c:pt>
                <c:pt idx="1248">
                  <c:v>1.4</c:v>
                </c:pt>
                <c:pt idx="1249">
                  <c:v>1.4219999999999999</c:v>
                </c:pt>
                <c:pt idx="1250">
                  <c:v>1.3839999999999999</c:v>
                </c:pt>
                <c:pt idx="1251">
                  <c:v>1.36</c:v>
                </c:pt>
                <c:pt idx="1252">
                  <c:v>1.397</c:v>
                </c:pt>
                <c:pt idx="1253">
                  <c:v>1.377</c:v>
                </c:pt>
                <c:pt idx="1254">
                  <c:v>1.3680000000000001</c:v>
                </c:pt>
                <c:pt idx="1255">
                  <c:v>1.3939999999999999</c:v>
                </c:pt>
                <c:pt idx="1256">
                  <c:v>1.405</c:v>
                </c:pt>
                <c:pt idx="1257">
                  <c:v>1.4079999999999999</c:v>
                </c:pt>
                <c:pt idx="1258">
                  <c:v>1.395</c:v>
                </c:pt>
                <c:pt idx="1259">
                  <c:v>1.413</c:v>
                </c:pt>
                <c:pt idx="1260">
                  <c:v>1.478</c:v>
                </c:pt>
                <c:pt idx="1261">
                  <c:v>1.474</c:v>
                </c:pt>
                <c:pt idx="1262">
                  <c:v>1.4530000000000001</c:v>
                </c:pt>
                <c:pt idx="1263">
                  <c:v>1.413</c:v>
                </c:pt>
                <c:pt idx="1264">
                  <c:v>1.4490000000000001</c:v>
                </c:pt>
                <c:pt idx="1265">
                  <c:v>1.4470000000000001</c:v>
                </c:pt>
                <c:pt idx="1266">
                  <c:v>1.456</c:v>
                </c:pt>
                <c:pt idx="1267">
                  <c:v>1.476</c:v>
                </c:pt>
                <c:pt idx="1268">
                  <c:v>1.4350000000000001</c:v>
                </c:pt>
                <c:pt idx="1269">
                  <c:v>1.417</c:v>
                </c:pt>
                <c:pt idx="1270">
                  <c:v>1.417</c:v>
                </c:pt>
                <c:pt idx="1271">
                  <c:v>1.421</c:v>
                </c:pt>
                <c:pt idx="1272">
                  <c:v>1.369</c:v>
                </c:pt>
                <c:pt idx="1273">
                  <c:v>1.385</c:v>
                </c:pt>
                <c:pt idx="1274">
                  <c:v>1.4379999999999999</c:v>
                </c:pt>
                <c:pt idx="1275">
                  <c:v>1.41</c:v>
                </c:pt>
                <c:pt idx="1276">
                  <c:v>1.4630000000000001</c:v>
                </c:pt>
                <c:pt idx="1277">
                  <c:v>1.468</c:v>
                </c:pt>
                <c:pt idx="1278">
                  <c:v>1.4570000000000001</c:v>
                </c:pt>
                <c:pt idx="1279">
                  <c:v>1.4850000000000001</c:v>
                </c:pt>
                <c:pt idx="1280">
                  <c:v>1.468</c:v>
                </c:pt>
                <c:pt idx="1281">
                  <c:v>1.492</c:v>
                </c:pt>
                <c:pt idx="1282">
                  <c:v>1.47</c:v>
                </c:pt>
                <c:pt idx="1283">
                  <c:v>1.478</c:v>
                </c:pt>
                <c:pt idx="1284">
                  <c:v>1.5169999999999999</c:v>
                </c:pt>
                <c:pt idx="1285">
                  <c:v>1.5580000000000001</c:v>
                </c:pt>
                <c:pt idx="1286">
                  <c:v>1.629</c:v>
                </c:pt>
                <c:pt idx="1287">
                  <c:v>1.62</c:v>
                </c:pt>
                <c:pt idx="1288">
                  <c:v>1.651</c:v>
                </c:pt>
                <c:pt idx="1289">
                  <c:v>1.669</c:v>
                </c:pt>
                <c:pt idx="1290">
                  <c:v>1.6719999999999999</c:v>
                </c:pt>
                <c:pt idx="1291">
                  <c:v>1.6120000000000001</c:v>
                </c:pt>
                <c:pt idx="1292">
                  <c:v>1.655</c:v>
                </c:pt>
                <c:pt idx="1293">
                  <c:v>1.6950000000000001</c:v>
                </c:pt>
                <c:pt idx="1294">
                  <c:v>1.679</c:v>
                </c:pt>
                <c:pt idx="1295">
                  <c:v>1.776</c:v>
                </c:pt>
                <c:pt idx="1296">
                  <c:v>1.667</c:v>
                </c:pt>
                <c:pt idx="1297">
                  <c:v>1.6850000000000001</c:v>
                </c:pt>
                <c:pt idx="1298">
                  <c:v>1.7170000000000001</c:v>
                </c:pt>
                <c:pt idx="1299">
                  <c:v>1.732</c:v>
                </c:pt>
                <c:pt idx="1300">
                  <c:v>1.736</c:v>
                </c:pt>
                <c:pt idx="1301">
                  <c:v>1.762</c:v>
                </c:pt>
                <c:pt idx="1302">
                  <c:v>1.754</c:v>
                </c:pt>
                <c:pt idx="1303">
                  <c:v>1.8029999999999999</c:v>
                </c:pt>
                <c:pt idx="1304">
                  <c:v>1.831</c:v>
                </c:pt>
                <c:pt idx="1305">
                  <c:v>1.833</c:v>
                </c:pt>
                <c:pt idx="1306">
                  <c:v>1.865</c:v>
                </c:pt>
                <c:pt idx="1307">
                  <c:v>1.877</c:v>
                </c:pt>
                <c:pt idx="1308">
                  <c:v>1.8919999999999999</c:v>
                </c:pt>
                <c:pt idx="1309">
                  <c:v>1.9139999999999999</c:v>
                </c:pt>
                <c:pt idx="1310">
                  <c:v>1.903</c:v>
                </c:pt>
                <c:pt idx="1311">
                  <c:v>1.893</c:v>
                </c:pt>
                <c:pt idx="1312">
                  <c:v>1.915</c:v>
                </c:pt>
                <c:pt idx="1313">
                  <c:v>1.847</c:v>
                </c:pt>
                <c:pt idx="1314">
                  <c:v>1.8240000000000001</c:v>
                </c:pt>
                <c:pt idx="1315">
                  <c:v>1.831</c:v>
                </c:pt>
                <c:pt idx="1316">
                  <c:v>1.8380000000000001</c:v>
                </c:pt>
                <c:pt idx="1317">
                  <c:v>1.865</c:v>
                </c:pt>
                <c:pt idx="1318">
                  <c:v>1.97</c:v>
                </c:pt>
                <c:pt idx="1319">
                  <c:v>1.954</c:v>
                </c:pt>
                <c:pt idx="1320">
                  <c:v>1.992</c:v>
                </c:pt>
                <c:pt idx="1321">
                  <c:v>2.008</c:v>
                </c:pt>
                <c:pt idx="1322">
                  <c:v>2.0190000000000001</c:v>
                </c:pt>
                <c:pt idx="1323">
                  <c:v>2.0739999999999998</c:v>
                </c:pt>
                <c:pt idx="1324">
                  <c:v>2.0499999999999998</c:v>
                </c:pt>
                <c:pt idx="1325">
                  <c:v>2.0470000000000002</c:v>
                </c:pt>
                <c:pt idx="1326">
                  <c:v>2.0350000000000001</c:v>
                </c:pt>
                <c:pt idx="1327">
                  <c:v>2.0579999999999998</c:v>
                </c:pt>
                <c:pt idx="1328">
                  <c:v>2.0659999999999998</c:v>
                </c:pt>
                <c:pt idx="1329">
                  <c:v>2.0920000000000001</c:v>
                </c:pt>
                <c:pt idx="1330">
                  <c:v>2.1459999999999999</c:v>
                </c:pt>
                <c:pt idx="1331">
                  <c:v>2.1469999999999998</c:v>
                </c:pt>
                <c:pt idx="1332">
                  <c:v>2.1379999999999999</c:v>
                </c:pt>
                <c:pt idx="1333">
                  <c:v>2.1179999999999999</c:v>
                </c:pt>
                <c:pt idx="1334">
                  <c:v>2.077</c:v>
                </c:pt>
                <c:pt idx="1335">
                  <c:v>2.0739999999999998</c:v>
                </c:pt>
                <c:pt idx="1336">
                  <c:v>2.052</c:v>
                </c:pt>
                <c:pt idx="1337">
                  <c:v>1.9990000000000001</c:v>
                </c:pt>
                <c:pt idx="1338">
                  <c:v>2.0049999999999999</c:v>
                </c:pt>
                <c:pt idx="1339">
                  <c:v>1.9710000000000001</c:v>
                </c:pt>
                <c:pt idx="1340">
                  <c:v>1.9490000000000001</c:v>
                </c:pt>
                <c:pt idx="1341">
                  <c:v>1.8839999999999999</c:v>
                </c:pt>
                <c:pt idx="1342">
                  <c:v>1.9179999999999999</c:v>
                </c:pt>
                <c:pt idx="1343">
                  <c:v>1.9179999999999999</c:v>
                </c:pt>
                <c:pt idx="1344">
                  <c:v>1.9370000000000001</c:v>
                </c:pt>
                <c:pt idx="1345">
                  <c:v>1.905</c:v>
                </c:pt>
                <c:pt idx="1346">
                  <c:v>1.921</c:v>
                </c:pt>
                <c:pt idx="1347">
                  <c:v>1.962</c:v>
                </c:pt>
                <c:pt idx="1348">
                  <c:v>2.0099999999999998</c:v>
                </c:pt>
                <c:pt idx="1349">
                  <c:v>1.98</c:v>
                </c:pt>
                <c:pt idx="1350">
                  <c:v>1.9570000000000001</c:v>
                </c:pt>
                <c:pt idx="1351">
                  <c:v>1.9590000000000001</c:v>
                </c:pt>
                <c:pt idx="1352">
                  <c:v>1.9179999999999999</c:v>
                </c:pt>
                <c:pt idx="1353">
                  <c:v>1.8480000000000001</c:v>
                </c:pt>
                <c:pt idx="1354">
                  <c:v>1.875</c:v>
                </c:pt>
                <c:pt idx="1355">
                  <c:v>1.88</c:v>
                </c:pt>
                <c:pt idx="1356">
                  <c:v>1.8680000000000001</c:v>
                </c:pt>
                <c:pt idx="1357">
                  <c:v>1.8009999999999999</c:v>
                </c:pt>
                <c:pt idx="1358">
                  <c:v>1.7270000000000001</c:v>
                </c:pt>
                <c:pt idx="1359">
                  <c:v>1.623</c:v>
                </c:pt>
                <c:pt idx="1360">
                  <c:v>1.639</c:v>
                </c:pt>
                <c:pt idx="1361">
                  <c:v>1.629</c:v>
                </c:pt>
                <c:pt idx="1362">
                  <c:v>1.663</c:v>
                </c:pt>
                <c:pt idx="1363">
                  <c:v>1.677</c:v>
                </c:pt>
                <c:pt idx="1364">
                  <c:v>1.671</c:v>
                </c:pt>
                <c:pt idx="1365">
                  <c:v>1.714</c:v>
                </c:pt>
                <c:pt idx="1366">
                  <c:v>1.639</c:v>
                </c:pt>
                <c:pt idx="1367">
                  <c:v>1.6919999999999999</c:v>
                </c:pt>
                <c:pt idx="1368">
                  <c:v>1.7010000000000001</c:v>
                </c:pt>
                <c:pt idx="1369">
                  <c:v>1.665</c:v>
                </c:pt>
                <c:pt idx="1370">
                  <c:v>1.694</c:v>
                </c:pt>
                <c:pt idx="1371">
                  <c:v>1.7290000000000001</c:v>
                </c:pt>
                <c:pt idx="1372">
                  <c:v>1.774</c:v>
                </c:pt>
                <c:pt idx="1373">
                  <c:v>1.8460000000000001</c:v>
                </c:pt>
                <c:pt idx="1374">
                  <c:v>1.83</c:v>
                </c:pt>
                <c:pt idx="1375">
                  <c:v>1.865</c:v>
                </c:pt>
                <c:pt idx="1376">
                  <c:v>1.9330000000000001</c:v>
                </c:pt>
                <c:pt idx="1377">
                  <c:v>1.909</c:v>
                </c:pt>
                <c:pt idx="1378">
                  <c:v>1.913</c:v>
                </c:pt>
                <c:pt idx="1379">
                  <c:v>1.893</c:v>
                </c:pt>
                <c:pt idx="1380">
                  <c:v>1.891</c:v>
                </c:pt>
                <c:pt idx="1381">
                  <c:v>1.919</c:v>
                </c:pt>
                <c:pt idx="1382">
                  <c:v>1.893</c:v>
                </c:pt>
                <c:pt idx="1383">
                  <c:v>1.927</c:v>
                </c:pt>
                <c:pt idx="1384">
                  <c:v>1.9910000000000001</c:v>
                </c:pt>
                <c:pt idx="1385">
                  <c:v>1.982</c:v>
                </c:pt>
                <c:pt idx="1386">
                  <c:v>1.9610000000000001</c:v>
                </c:pt>
                <c:pt idx="1387">
                  <c:v>1.9079999999999999</c:v>
                </c:pt>
                <c:pt idx="1388">
                  <c:v>1.893</c:v>
                </c:pt>
                <c:pt idx="1389">
                  <c:v>1.855</c:v>
                </c:pt>
                <c:pt idx="1390">
                  <c:v>1.825</c:v>
                </c:pt>
                <c:pt idx="1391">
                  <c:v>1.8320000000000001</c:v>
                </c:pt>
                <c:pt idx="1392">
                  <c:v>1.8160000000000001</c:v>
                </c:pt>
                <c:pt idx="1393">
                  <c:v>1.8460000000000001</c:v>
                </c:pt>
                <c:pt idx="1394">
                  <c:v>1.8440000000000001</c:v>
                </c:pt>
                <c:pt idx="1395">
                  <c:v>1.8660000000000001</c:v>
                </c:pt>
                <c:pt idx="1396">
                  <c:v>1.8660000000000001</c:v>
                </c:pt>
                <c:pt idx="1397">
                  <c:v>1.8580000000000001</c:v>
                </c:pt>
                <c:pt idx="1398">
                  <c:v>1.887</c:v>
                </c:pt>
                <c:pt idx="1399">
                  <c:v>1.877</c:v>
                </c:pt>
                <c:pt idx="1400">
                  <c:v>1.7729999999999999</c:v>
                </c:pt>
                <c:pt idx="1401">
                  <c:v>1.784</c:v>
                </c:pt>
                <c:pt idx="1402">
                  <c:v>1.734</c:v>
                </c:pt>
                <c:pt idx="1403">
                  <c:v>1.7010000000000001</c:v>
                </c:pt>
                <c:pt idx="1404">
                  <c:v>1.66</c:v>
                </c:pt>
                <c:pt idx="1405">
                  <c:v>1.667</c:v>
                </c:pt>
                <c:pt idx="1406">
                  <c:v>1.679</c:v>
                </c:pt>
                <c:pt idx="1407">
                  <c:v>1.6779999999999999</c:v>
                </c:pt>
                <c:pt idx="1408">
                  <c:v>1.7450000000000001</c:v>
                </c:pt>
                <c:pt idx="1409">
                  <c:v>1.6839999999999999</c:v>
                </c:pt>
                <c:pt idx="1410">
                  <c:v>1.645</c:v>
                </c:pt>
                <c:pt idx="1411">
                  <c:v>1.659</c:v>
                </c:pt>
                <c:pt idx="1412">
                  <c:v>1.6870000000000001</c:v>
                </c:pt>
                <c:pt idx="1413">
                  <c:v>1.7030000000000001</c:v>
                </c:pt>
                <c:pt idx="1414">
                  <c:v>1.7210000000000001</c:v>
                </c:pt>
                <c:pt idx="1415">
                  <c:v>1.694</c:v>
                </c:pt>
                <c:pt idx="1416">
                  <c:v>1.671</c:v>
                </c:pt>
                <c:pt idx="1417">
                  <c:v>1.649</c:v>
                </c:pt>
                <c:pt idx="1418">
                  <c:v>1.675</c:v>
                </c:pt>
                <c:pt idx="1419">
                  <c:v>1.7210000000000001</c:v>
                </c:pt>
                <c:pt idx="1420">
                  <c:v>1.708</c:v>
                </c:pt>
                <c:pt idx="1421">
                  <c:v>1.643</c:v>
                </c:pt>
                <c:pt idx="1422">
                  <c:v>1.5009999999999999</c:v>
                </c:pt>
                <c:pt idx="1423">
                  <c:v>1.6719999999999999</c:v>
                </c:pt>
                <c:pt idx="1424">
                  <c:v>1.675</c:v>
                </c:pt>
                <c:pt idx="1425">
                  <c:v>1.7110000000000001</c:v>
                </c:pt>
                <c:pt idx="1426">
                  <c:v>1.726</c:v>
                </c:pt>
                <c:pt idx="1427">
                  <c:v>1.7290000000000001</c:v>
                </c:pt>
                <c:pt idx="1428">
                  <c:v>1.6990000000000001</c:v>
                </c:pt>
                <c:pt idx="1429">
                  <c:v>1.679</c:v>
                </c:pt>
                <c:pt idx="1430">
                  <c:v>1.6859999999999999</c:v>
                </c:pt>
                <c:pt idx="1431">
                  <c:v>1.859</c:v>
                </c:pt>
                <c:pt idx="1432">
                  <c:v>1.8</c:v>
                </c:pt>
                <c:pt idx="1433">
                  <c:v>1.7769999999999999</c:v>
                </c:pt>
                <c:pt idx="1434">
                  <c:v>1.8180000000000001</c:v>
                </c:pt>
                <c:pt idx="1435">
                  <c:v>1.7889999999999999</c:v>
                </c:pt>
                <c:pt idx="1436">
                  <c:v>1.7809999999999999</c:v>
                </c:pt>
                <c:pt idx="1437">
                  <c:v>1.748</c:v>
                </c:pt>
                <c:pt idx="1438">
                  <c:v>1.726</c:v>
                </c:pt>
                <c:pt idx="1439">
                  <c:v>1.7629999999999999</c:v>
                </c:pt>
                <c:pt idx="1440">
                  <c:v>1.754</c:v>
                </c:pt>
                <c:pt idx="1441">
                  <c:v>1.7070000000000001</c:v>
                </c:pt>
                <c:pt idx="1442">
                  <c:v>1.679</c:v>
                </c:pt>
                <c:pt idx="1443">
                  <c:v>1.69</c:v>
                </c:pt>
                <c:pt idx="1444">
                  <c:v>1.6519999999999999</c:v>
                </c:pt>
                <c:pt idx="1445">
                  <c:v>1.673</c:v>
                </c:pt>
                <c:pt idx="1446">
                  <c:v>1.6739999999999999</c:v>
                </c:pt>
                <c:pt idx="1447">
                  <c:v>1.673</c:v>
                </c:pt>
                <c:pt idx="1448">
                  <c:v>1.7030000000000001</c:v>
                </c:pt>
                <c:pt idx="1449">
                  <c:v>1.734</c:v>
                </c:pt>
                <c:pt idx="1450">
                  <c:v>1.7589999999999999</c:v>
                </c:pt>
                <c:pt idx="1451">
                  <c:v>1.7290000000000001</c:v>
                </c:pt>
                <c:pt idx="1452">
                  <c:v>1.7290000000000001</c:v>
                </c:pt>
                <c:pt idx="1453">
                  <c:v>1.74</c:v>
                </c:pt>
                <c:pt idx="1454">
                  <c:v>1.7490000000000001</c:v>
                </c:pt>
                <c:pt idx="1455">
                  <c:v>1.7509999999999999</c:v>
                </c:pt>
                <c:pt idx="1456">
                  <c:v>1.74</c:v>
                </c:pt>
                <c:pt idx="1457">
                  <c:v>1.7190000000000001</c:v>
                </c:pt>
                <c:pt idx="1458">
                  <c:v>1.756</c:v>
                </c:pt>
                <c:pt idx="1459">
                  <c:v>1.7669999999999999</c:v>
                </c:pt>
                <c:pt idx="1460">
                  <c:v>1.7769999999999999</c:v>
                </c:pt>
                <c:pt idx="1461">
                  <c:v>1.784</c:v>
                </c:pt>
                <c:pt idx="1462">
                  <c:v>1.7909999999999999</c:v>
                </c:pt>
                <c:pt idx="1463">
                  <c:v>1.76</c:v>
                </c:pt>
                <c:pt idx="1464">
                  <c:v>1.7210000000000001</c:v>
                </c:pt>
                <c:pt idx="1465">
                  <c:v>1.7450000000000001</c:v>
                </c:pt>
                <c:pt idx="1466">
                  <c:v>1.7869999999999999</c:v>
                </c:pt>
                <c:pt idx="1467">
                  <c:v>1.796</c:v>
                </c:pt>
                <c:pt idx="1468">
                  <c:v>1.732</c:v>
                </c:pt>
                <c:pt idx="1469">
                  <c:v>1.732</c:v>
                </c:pt>
                <c:pt idx="1470">
                  <c:v>1.73</c:v>
                </c:pt>
                <c:pt idx="1471">
                  <c:v>1.6990000000000001</c:v>
                </c:pt>
                <c:pt idx="1472">
                  <c:v>1.724</c:v>
                </c:pt>
                <c:pt idx="1473">
                  <c:v>1.698</c:v>
                </c:pt>
                <c:pt idx="1474">
                  <c:v>1.7150000000000001</c:v>
                </c:pt>
                <c:pt idx="1475">
                  <c:v>1.6779999999999999</c:v>
                </c:pt>
                <c:pt idx="1476">
                  <c:v>1.659</c:v>
                </c:pt>
                <c:pt idx="1477">
                  <c:v>1.716</c:v>
                </c:pt>
                <c:pt idx="1478">
                  <c:v>1.748</c:v>
                </c:pt>
                <c:pt idx="1479">
                  <c:v>1.7330000000000001</c:v>
                </c:pt>
                <c:pt idx="1480">
                  <c:v>1.73</c:v>
                </c:pt>
                <c:pt idx="1481">
                  <c:v>1.7390000000000001</c:v>
                </c:pt>
                <c:pt idx="1482">
                  <c:v>1.714</c:v>
                </c:pt>
                <c:pt idx="1483">
                  <c:v>1.613</c:v>
                </c:pt>
                <c:pt idx="1484">
                  <c:v>1.6020000000000001</c:v>
                </c:pt>
                <c:pt idx="1485">
                  <c:v>1.6419999999999999</c:v>
                </c:pt>
                <c:pt idx="1486">
                  <c:v>1.66</c:v>
                </c:pt>
                <c:pt idx="1487">
                  <c:v>1.6870000000000001</c:v>
                </c:pt>
                <c:pt idx="1488">
                  <c:v>1.698</c:v>
                </c:pt>
                <c:pt idx="1489">
                  <c:v>1.7</c:v>
                </c:pt>
                <c:pt idx="1490">
                  <c:v>1.675</c:v>
                </c:pt>
                <c:pt idx="1491">
                  <c:v>1.677</c:v>
                </c:pt>
                <c:pt idx="1492">
                  <c:v>1.702</c:v>
                </c:pt>
                <c:pt idx="1493">
                  <c:v>1.708</c:v>
                </c:pt>
                <c:pt idx="1494">
                  <c:v>1.7270000000000001</c:v>
                </c:pt>
                <c:pt idx="1495">
                  <c:v>1.734</c:v>
                </c:pt>
                <c:pt idx="1496">
                  <c:v>1.7509999999999999</c:v>
                </c:pt>
                <c:pt idx="1497">
                  <c:v>1.746</c:v>
                </c:pt>
                <c:pt idx="1498">
                  <c:v>1.752</c:v>
                </c:pt>
                <c:pt idx="1499">
                  <c:v>1.768</c:v>
                </c:pt>
                <c:pt idx="1500">
                  <c:v>1.7909999999999999</c:v>
                </c:pt>
                <c:pt idx="1501">
                  <c:v>1.7849999999999999</c:v>
                </c:pt>
                <c:pt idx="1502">
                  <c:v>1.766</c:v>
                </c:pt>
                <c:pt idx="1503">
                  <c:v>1.738</c:v>
                </c:pt>
                <c:pt idx="1504">
                  <c:v>1.744</c:v>
                </c:pt>
                <c:pt idx="1505">
                  <c:v>1.792</c:v>
                </c:pt>
                <c:pt idx="1506">
                  <c:v>1.7829999999999999</c:v>
                </c:pt>
                <c:pt idx="1507">
                  <c:v>1.758</c:v>
                </c:pt>
                <c:pt idx="1508">
                  <c:v>1.698</c:v>
                </c:pt>
                <c:pt idx="1509">
                  <c:v>1.696</c:v>
                </c:pt>
                <c:pt idx="1510">
                  <c:v>1.698</c:v>
                </c:pt>
                <c:pt idx="1511">
                  <c:v>1.698</c:v>
                </c:pt>
                <c:pt idx="1512">
                  <c:v>1.6950000000000001</c:v>
                </c:pt>
                <c:pt idx="1513">
                  <c:v>1.6859999999999999</c:v>
                </c:pt>
                <c:pt idx="1514">
                  <c:v>1.7030000000000001</c:v>
                </c:pt>
                <c:pt idx="1515">
                  <c:v>1.6859999999999999</c:v>
                </c:pt>
                <c:pt idx="1516">
                  <c:v>1.677</c:v>
                </c:pt>
                <c:pt idx="1517">
                  <c:v>1.6180000000000001</c:v>
                </c:pt>
                <c:pt idx="1518">
                  <c:v>1.603</c:v>
                </c:pt>
                <c:pt idx="1519">
                  <c:v>1.5589999999999999</c:v>
                </c:pt>
                <c:pt idx="1520">
                  <c:v>1.5169999999999999</c:v>
                </c:pt>
                <c:pt idx="1521">
                  <c:v>1.5429999999999999</c:v>
                </c:pt>
                <c:pt idx="1522">
                  <c:v>1.571</c:v>
                </c:pt>
                <c:pt idx="1523">
                  <c:v>1.5620000000000001</c:v>
                </c:pt>
                <c:pt idx="1524">
                  <c:v>1.534</c:v>
                </c:pt>
                <c:pt idx="1525">
                  <c:v>1.5049999999999999</c:v>
                </c:pt>
                <c:pt idx="1526">
                  <c:v>1.48</c:v>
                </c:pt>
                <c:pt idx="1527">
                  <c:v>1.534</c:v>
                </c:pt>
                <c:pt idx="1528">
                  <c:v>1.5309999999999999</c:v>
                </c:pt>
                <c:pt idx="1529">
                  <c:v>1.5629999999999999</c:v>
                </c:pt>
                <c:pt idx="1530">
                  <c:v>1.5620000000000001</c:v>
                </c:pt>
                <c:pt idx="1531">
                  <c:v>1.55</c:v>
                </c:pt>
                <c:pt idx="1532">
                  <c:v>1.62</c:v>
                </c:pt>
                <c:pt idx="1533">
                  <c:v>1.6160000000000001</c:v>
                </c:pt>
                <c:pt idx="1534">
                  <c:v>1.625</c:v>
                </c:pt>
                <c:pt idx="1535">
                  <c:v>1.65</c:v>
                </c:pt>
                <c:pt idx="1536">
                  <c:v>1.7050000000000001</c:v>
                </c:pt>
                <c:pt idx="1537">
                  <c:v>1.7050000000000001</c:v>
                </c:pt>
                <c:pt idx="1538">
                  <c:v>1.69</c:v>
                </c:pt>
                <c:pt idx="1539">
                  <c:v>1.65</c:v>
                </c:pt>
                <c:pt idx="1540">
                  <c:v>1.583</c:v>
                </c:pt>
                <c:pt idx="1541">
                  <c:v>1.5229999999999999</c:v>
                </c:pt>
                <c:pt idx="1542">
                  <c:v>1.47</c:v>
                </c:pt>
                <c:pt idx="1543">
                  <c:v>1.458</c:v>
                </c:pt>
                <c:pt idx="1544">
                  <c:v>1.5229999999999999</c:v>
                </c:pt>
                <c:pt idx="1545">
                  <c:v>1.51</c:v>
                </c:pt>
                <c:pt idx="1546">
                  <c:v>1.542</c:v>
                </c:pt>
                <c:pt idx="1547">
                  <c:v>1.5</c:v>
                </c:pt>
                <c:pt idx="1548">
                  <c:v>1.383</c:v>
                </c:pt>
                <c:pt idx="1549">
                  <c:v>1.129</c:v>
                </c:pt>
                <c:pt idx="1550">
                  <c:v>1.175</c:v>
                </c:pt>
                <c:pt idx="1551">
                  <c:v>1.0920000000000001</c:v>
                </c:pt>
                <c:pt idx="1552">
                  <c:v>0.89500000000000002</c:v>
                </c:pt>
                <c:pt idx="1553">
                  <c:v>0.92900000000000005</c:v>
                </c:pt>
                <c:pt idx="1554">
                  <c:v>0.69199999999999995</c:v>
                </c:pt>
                <c:pt idx="1555">
                  <c:v>0.71199999999999997</c:v>
                </c:pt>
                <c:pt idx="1556">
                  <c:v>0.65700000000000003</c:v>
                </c:pt>
                <c:pt idx="1557">
                  <c:v>0.66700000000000004</c:v>
                </c:pt>
                <c:pt idx="1558">
                  <c:v>0.60599999999999998</c:v>
                </c:pt>
                <c:pt idx="1559">
                  <c:v>0.44900000000000001</c:v>
                </c:pt>
                <c:pt idx="1560">
                  <c:v>0.434</c:v>
                </c:pt>
                <c:pt idx="1561">
                  <c:v>0.54200000000000004</c:v>
                </c:pt>
                <c:pt idx="1562">
                  <c:v>0.51800000000000002</c:v>
                </c:pt>
                <c:pt idx="1563">
                  <c:v>0.55000000000000004</c:v>
                </c:pt>
                <c:pt idx="1564">
                  <c:v>0.55100000000000005</c:v>
                </c:pt>
                <c:pt idx="1565">
                  <c:v>0.54300000000000004</c:v>
                </c:pt>
                <c:pt idx="1566">
                  <c:v>0.503</c:v>
                </c:pt>
                <c:pt idx="1567">
                  <c:v>0.51200000000000001</c:v>
                </c:pt>
                <c:pt idx="1568">
                  <c:v>0.53300000000000003</c:v>
                </c:pt>
                <c:pt idx="1569">
                  <c:v>0.63700000000000001</c:v>
                </c:pt>
                <c:pt idx="1570">
                  <c:v>0.57599999999999996</c:v>
                </c:pt>
                <c:pt idx="1571">
                  <c:v>0.63500000000000001</c:v>
                </c:pt>
                <c:pt idx="1572">
                  <c:v>0.59199999999999997</c:v>
                </c:pt>
                <c:pt idx="1573">
                  <c:v>0.61399999999999999</c:v>
                </c:pt>
                <c:pt idx="1574">
                  <c:v>0.60899999999999999</c:v>
                </c:pt>
                <c:pt idx="1575">
                  <c:v>0.59699999999999998</c:v>
                </c:pt>
                <c:pt idx="1576">
                  <c:v>0.6</c:v>
                </c:pt>
                <c:pt idx="1577">
                  <c:v>0.623</c:v>
                </c:pt>
                <c:pt idx="1578">
                  <c:v>0.57299999999999995</c:v>
                </c:pt>
                <c:pt idx="1579">
                  <c:v>0.47099999999999997</c:v>
                </c:pt>
                <c:pt idx="1580">
                  <c:v>0.58499999999999996</c:v>
                </c:pt>
                <c:pt idx="1581">
                  <c:v>0.59399999999999997</c:v>
                </c:pt>
                <c:pt idx="1582">
                  <c:v>0.61699999999999999</c:v>
                </c:pt>
                <c:pt idx="1583">
                  <c:v>0.59799999999999998</c:v>
                </c:pt>
                <c:pt idx="1584">
                  <c:v>0.622</c:v>
                </c:pt>
                <c:pt idx="1585">
                  <c:v>0.68300000000000005</c:v>
                </c:pt>
                <c:pt idx="1586">
                  <c:v>0.67200000000000004</c:v>
                </c:pt>
                <c:pt idx="1587">
                  <c:v>0.68600000000000005</c:v>
                </c:pt>
                <c:pt idx="1588">
                  <c:v>0.76900000000000002</c:v>
                </c:pt>
                <c:pt idx="1589">
                  <c:v>0.82699999999999996</c:v>
                </c:pt>
                <c:pt idx="1590">
                  <c:v>0.80700000000000005</c:v>
                </c:pt>
                <c:pt idx="1591">
                  <c:v>0.84399999999999997</c:v>
                </c:pt>
                <c:pt idx="1592">
                  <c:v>0.877</c:v>
                </c:pt>
                <c:pt idx="1593">
                  <c:v>0.85599999999999998</c:v>
                </c:pt>
                <c:pt idx="1594">
                  <c:v>0.82</c:v>
                </c:pt>
                <c:pt idx="1595">
                  <c:v>0.753</c:v>
                </c:pt>
                <c:pt idx="1596">
                  <c:v>0.83499999999999996</c:v>
                </c:pt>
                <c:pt idx="1597">
                  <c:v>0.875</c:v>
                </c:pt>
                <c:pt idx="1598">
                  <c:v>0.95399999999999996</c:v>
                </c:pt>
                <c:pt idx="1599">
                  <c:v>0.96399999999999997</c:v>
                </c:pt>
                <c:pt idx="1600">
                  <c:v>0.97399999999999998</c:v>
                </c:pt>
                <c:pt idx="1601">
                  <c:v>0.97299999999999998</c:v>
                </c:pt>
                <c:pt idx="1602">
                  <c:v>0.95899999999999996</c:v>
                </c:pt>
                <c:pt idx="1603">
                  <c:v>0.97299999999999998</c:v>
                </c:pt>
                <c:pt idx="1604">
                  <c:v>0.91700000000000004</c:v>
                </c:pt>
                <c:pt idx="1605">
                  <c:v>0.91500000000000004</c:v>
                </c:pt>
                <c:pt idx="1606">
                  <c:v>0.94799999999999995</c:v>
                </c:pt>
                <c:pt idx="1607">
                  <c:v>0.995</c:v>
                </c:pt>
                <c:pt idx="1608">
                  <c:v>1.0169999999999999</c:v>
                </c:pt>
                <c:pt idx="1609">
                  <c:v>1.0069999999999999</c:v>
                </c:pt>
                <c:pt idx="1610">
                  <c:v>1.046</c:v>
                </c:pt>
                <c:pt idx="1611">
                  <c:v>1.131</c:v>
                </c:pt>
                <c:pt idx="1612">
                  <c:v>1.1220000000000001</c:v>
                </c:pt>
                <c:pt idx="1613">
                  <c:v>1.1240000000000001</c:v>
                </c:pt>
                <c:pt idx="1614">
                  <c:v>1.125</c:v>
                </c:pt>
                <c:pt idx="1615">
                  <c:v>1.032</c:v>
                </c:pt>
                <c:pt idx="1616">
                  <c:v>1.056</c:v>
                </c:pt>
                <c:pt idx="1617">
                  <c:v>1.097</c:v>
                </c:pt>
                <c:pt idx="1618">
                  <c:v>1.141</c:v>
                </c:pt>
                <c:pt idx="1619">
                  <c:v>1.151</c:v>
                </c:pt>
                <c:pt idx="1620">
                  <c:v>1.198</c:v>
                </c:pt>
                <c:pt idx="1621">
                  <c:v>1.198</c:v>
                </c:pt>
                <c:pt idx="1622">
                  <c:v>1.244</c:v>
                </c:pt>
                <c:pt idx="1623">
                  <c:v>1.2549999999999999</c:v>
                </c:pt>
                <c:pt idx="1624">
                  <c:v>1.1499999999999999</c:v>
                </c:pt>
                <c:pt idx="1625">
                  <c:v>1.1679999999999999</c:v>
                </c:pt>
                <c:pt idx="1626">
                  <c:v>1.0940000000000001</c:v>
                </c:pt>
                <c:pt idx="1627">
                  <c:v>1.1479999999999999</c:v>
                </c:pt>
                <c:pt idx="1628">
                  <c:v>1.1599999999999999</c:v>
                </c:pt>
                <c:pt idx="1629">
                  <c:v>1.1779999999999999</c:v>
                </c:pt>
                <c:pt idx="1630">
                  <c:v>1.2070000000000001</c:v>
                </c:pt>
                <c:pt idx="1631">
                  <c:v>1.2050000000000001</c:v>
                </c:pt>
                <c:pt idx="1632">
                  <c:v>1.23</c:v>
                </c:pt>
                <c:pt idx="1633">
                  <c:v>1.2629999999999999</c:v>
                </c:pt>
                <c:pt idx="1634">
                  <c:v>1.2150000000000001</c:v>
                </c:pt>
                <c:pt idx="1635">
                  <c:v>1.244</c:v>
                </c:pt>
                <c:pt idx="1636">
                  <c:v>1.232</c:v>
                </c:pt>
                <c:pt idx="1637">
                  <c:v>1.2290000000000001</c:v>
                </c:pt>
                <c:pt idx="1638">
                  <c:v>1.238</c:v>
                </c:pt>
                <c:pt idx="1639">
                  <c:v>1.2070000000000001</c:v>
                </c:pt>
                <c:pt idx="1640">
                  <c:v>1.1970000000000001</c:v>
                </c:pt>
                <c:pt idx="1641">
                  <c:v>1.204</c:v>
                </c:pt>
                <c:pt idx="1642">
                  <c:v>1.26</c:v>
                </c:pt>
                <c:pt idx="1643">
                  <c:v>1.2589999999999999</c:v>
                </c:pt>
                <c:pt idx="1644">
                  <c:v>1.2230000000000001</c:v>
                </c:pt>
                <c:pt idx="1645">
                  <c:v>1.2450000000000001</c:v>
                </c:pt>
                <c:pt idx="1646">
                  <c:v>1.2390000000000001</c:v>
                </c:pt>
                <c:pt idx="1647">
                  <c:v>1.2270000000000001</c:v>
                </c:pt>
                <c:pt idx="1648">
                  <c:v>1.2030000000000001</c:v>
                </c:pt>
                <c:pt idx="1649">
                  <c:v>1.1830000000000001</c:v>
                </c:pt>
                <c:pt idx="1650">
                  <c:v>1.147</c:v>
                </c:pt>
                <c:pt idx="1651">
                  <c:v>1.169</c:v>
                </c:pt>
                <c:pt idx="1652">
                  <c:v>1.179</c:v>
                </c:pt>
                <c:pt idx="1653">
                  <c:v>1.194</c:v>
                </c:pt>
                <c:pt idx="1654">
                  <c:v>1.2050000000000001</c:v>
                </c:pt>
                <c:pt idx="1655">
                  <c:v>1.1819999999999999</c:v>
                </c:pt>
                <c:pt idx="1656">
                  <c:v>1.2070000000000001</c:v>
                </c:pt>
                <c:pt idx="1657">
                  <c:v>1.173</c:v>
                </c:pt>
                <c:pt idx="1658">
                  <c:v>1.2230000000000001</c:v>
                </c:pt>
                <c:pt idx="1659">
                  <c:v>1.2230000000000001</c:v>
                </c:pt>
                <c:pt idx="1660">
                  <c:v>1.234</c:v>
                </c:pt>
                <c:pt idx="1661">
                  <c:v>1.258</c:v>
                </c:pt>
                <c:pt idx="1662">
                  <c:v>1.27</c:v>
                </c:pt>
                <c:pt idx="1663">
                  <c:v>1.2769999999999999</c:v>
                </c:pt>
                <c:pt idx="1664">
                  <c:v>1.292</c:v>
                </c:pt>
                <c:pt idx="1665">
                  <c:v>1.2709999999999999</c:v>
                </c:pt>
                <c:pt idx="1666">
                  <c:v>1.365</c:v>
                </c:pt>
                <c:pt idx="1667">
                  <c:v>1.375</c:v>
                </c:pt>
                <c:pt idx="1668">
                  <c:v>1.339</c:v>
                </c:pt>
                <c:pt idx="1669">
                  <c:v>1.25</c:v>
                </c:pt>
                <c:pt idx="1670">
                  <c:v>1.284</c:v>
                </c:pt>
                <c:pt idx="1671">
                  <c:v>1.2390000000000001</c:v>
                </c:pt>
                <c:pt idx="1672">
                  <c:v>1.28</c:v>
                </c:pt>
                <c:pt idx="1673">
                  <c:v>1.2509999999999999</c:v>
                </c:pt>
                <c:pt idx="1674">
                  <c:v>1.2549999999999999</c:v>
                </c:pt>
                <c:pt idx="1675">
                  <c:v>1.2210000000000001</c:v>
                </c:pt>
                <c:pt idx="1676">
                  <c:v>1.155</c:v>
                </c:pt>
                <c:pt idx="1677">
                  <c:v>1.169</c:v>
                </c:pt>
                <c:pt idx="1678">
                  <c:v>1.139</c:v>
                </c:pt>
                <c:pt idx="1679">
                  <c:v>1.155</c:v>
                </c:pt>
                <c:pt idx="1680">
                  <c:v>1.163</c:v>
                </c:pt>
                <c:pt idx="1681">
                  <c:v>1.1919999999999999</c:v>
                </c:pt>
                <c:pt idx="1682">
                  <c:v>1.2509999999999999</c:v>
                </c:pt>
                <c:pt idx="1683">
                  <c:v>1.2809999999999999</c:v>
                </c:pt>
                <c:pt idx="1684">
                  <c:v>1.288</c:v>
                </c:pt>
                <c:pt idx="1685">
                  <c:v>1.242</c:v>
                </c:pt>
                <c:pt idx="1686">
                  <c:v>1.226</c:v>
                </c:pt>
                <c:pt idx="1687">
                  <c:v>1.232</c:v>
                </c:pt>
                <c:pt idx="1688">
                  <c:v>1.2330000000000001</c:v>
                </c:pt>
                <c:pt idx="1689">
                  <c:v>1.256</c:v>
                </c:pt>
                <c:pt idx="1690">
                  <c:v>1.2909999999999999</c:v>
                </c:pt>
                <c:pt idx="1691">
                  <c:v>1.236</c:v>
                </c:pt>
                <c:pt idx="1692">
                  <c:v>1.248</c:v>
                </c:pt>
                <c:pt idx="1693">
                  <c:v>1.2170000000000001</c:v>
                </c:pt>
                <c:pt idx="1694">
                  <c:v>1.1870000000000001</c:v>
                </c:pt>
                <c:pt idx="1695">
                  <c:v>1.2629999999999999</c:v>
                </c:pt>
                <c:pt idx="1696">
                  <c:v>1.2849999999999999</c:v>
                </c:pt>
                <c:pt idx="1697">
                  <c:v>1.2529999999999999</c:v>
                </c:pt>
                <c:pt idx="1698">
                  <c:v>1.2829999999999999</c:v>
                </c:pt>
                <c:pt idx="1699">
                  <c:v>1.252</c:v>
                </c:pt>
                <c:pt idx="1700">
                  <c:v>1.2270000000000001</c:v>
                </c:pt>
                <c:pt idx="1701">
                  <c:v>1.2290000000000001</c:v>
                </c:pt>
                <c:pt idx="1702">
                  <c:v>1.248</c:v>
                </c:pt>
                <c:pt idx="1703">
                  <c:v>1.232</c:v>
                </c:pt>
                <c:pt idx="1704">
                  <c:v>1.2150000000000001</c:v>
                </c:pt>
                <c:pt idx="1705">
                  <c:v>1.2010000000000001</c:v>
                </c:pt>
                <c:pt idx="1706">
                  <c:v>1.2250000000000001</c:v>
                </c:pt>
                <c:pt idx="1707">
                  <c:v>1.179</c:v>
                </c:pt>
                <c:pt idx="1708">
                  <c:v>1.1879999999999999</c:v>
                </c:pt>
                <c:pt idx="1709">
                  <c:v>1.1679999999999999</c:v>
                </c:pt>
                <c:pt idx="1710">
                  <c:v>1.141</c:v>
                </c:pt>
                <c:pt idx="1711">
                  <c:v>1.1679999999999999</c:v>
                </c:pt>
                <c:pt idx="1712">
                  <c:v>1.111</c:v>
                </c:pt>
                <c:pt idx="1713">
                  <c:v>1.08</c:v>
                </c:pt>
                <c:pt idx="1714">
                  <c:v>1.0780000000000001</c:v>
                </c:pt>
                <c:pt idx="1715">
                  <c:v>1.085</c:v>
                </c:pt>
                <c:pt idx="1716">
                  <c:v>1.125</c:v>
                </c:pt>
                <c:pt idx="1717">
                  <c:v>1.135</c:v>
                </c:pt>
                <c:pt idx="1718">
                  <c:v>1.145</c:v>
                </c:pt>
                <c:pt idx="1719">
                  <c:v>1.121</c:v>
                </c:pt>
                <c:pt idx="1720">
                  <c:v>1.1859999999999999</c:v>
                </c:pt>
                <c:pt idx="1721">
                  <c:v>1.2250000000000001</c:v>
                </c:pt>
                <c:pt idx="1722">
                  <c:v>1.212</c:v>
                </c:pt>
                <c:pt idx="1723">
                  <c:v>1.1830000000000001</c:v>
                </c:pt>
                <c:pt idx="1724">
                  <c:v>1.1579999999999999</c:v>
                </c:pt>
                <c:pt idx="1725">
                  <c:v>1.1839999999999999</c:v>
                </c:pt>
                <c:pt idx="1726">
                  <c:v>1.19</c:v>
                </c:pt>
                <c:pt idx="1727">
                  <c:v>1.18</c:v>
                </c:pt>
                <c:pt idx="1728">
                  <c:v>1.1910000000000001</c:v>
                </c:pt>
                <c:pt idx="1729">
                  <c:v>1.202</c:v>
                </c:pt>
                <c:pt idx="1730">
                  <c:v>1.2250000000000001</c:v>
                </c:pt>
                <c:pt idx="1731">
                  <c:v>1.2809999999999999</c:v>
                </c:pt>
                <c:pt idx="1732">
                  <c:v>1.3109999999999999</c:v>
                </c:pt>
                <c:pt idx="1733">
                  <c:v>1.2709999999999999</c:v>
                </c:pt>
                <c:pt idx="1734">
                  <c:v>1.254</c:v>
                </c:pt>
                <c:pt idx="1735">
                  <c:v>1.276</c:v>
                </c:pt>
                <c:pt idx="1736">
                  <c:v>1.288</c:v>
                </c:pt>
                <c:pt idx="1737">
                  <c:v>1.2869999999999999</c:v>
                </c:pt>
                <c:pt idx="1738">
                  <c:v>1.282</c:v>
                </c:pt>
                <c:pt idx="1739">
                  <c:v>1.294</c:v>
                </c:pt>
                <c:pt idx="1740">
                  <c:v>1.3120000000000001</c:v>
                </c:pt>
                <c:pt idx="1741">
                  <c:v>1.3440000000000001</c:v>
                </c:pt>
                <c:pt idx="1742">
                  <c:v>1.3380000000000001</c:v>
                </c:pt>
                <c:pt idx="1743">
                  <c:v>1.351</c:v>
                </c:pt>
                <c:pt idx="1744">
                  <c:v>1.355</c:v>
                </c:pt>
                <c:pt idx="1745">
                  <c:v>1.385</c:v>
                </c:pt>
                <c:pt idx="1746">
                  <c:v>1.421</c:v>
                </c:pt>
                <c:pt idx="1747">
                  <c:v>1.43</c:v>
                </c:pt>
                <c:pt idx="1748">
                  <c:v>1.387</c:v>
                </c:pt>
                <c:pt idx="1749">
                  <c:v>1.3720000000000001</c:v>
                </c:pt>
                <c:pt idx="1750">
                  <c:v>1.415</c:v>
                </c:pt>
                <c:pt idx="1751">
                  <c:v>1.413</c:v>
                </c:pt>
                <c:pt idx="1752">
                  <c:v>1.3959999999999999</c:v>
                </c:pt>
                <c:pt idx="1753">
                  <c:v>1.417</c:v>
                </c:pt>
                <c:pt idx="1754">
                  <c:v>1.4379999999999999</c:v>
                </c:pt>
                <c:pt idx="1755">
                  <c:v>1.4379999999999999</c:v>
                </c:pt>
                <c:pt idx="1756">
                  <c:v>1.4019999999999999</c:v>
                </c:pt>
                <c:pt idx="1757">
                  <c:v>1.4850000000000001</c:v>
                </c:pt>
                <c:pt idx="1758">
                  <c:v>1.5029999999999999</c:v>
                </c:pt>
                <c:pt idx="1759">
                  <c:v>1.512</c:v>
                </c:pt>
                <c:pt idx="1760">
                  <c:v>1.5760000000000001</c:v>
                </c:pt>
                <c:pt idx="1761">
                  <c:v>1.5489999999999999</c:v>
                </c:pt>
                <c:pt idx="1762">
                  <c:v>1.583</c:v>
                </c:pt>
                <c:pt idx="1763">
                  <c:v>1.575</c:v>
                </c:pt>
                <c:pt idx="1764">
                  <c:v>1.5960000000000001</c:v>
                </c:pt>
                <c:pt idx="1765">
                  <c:v>1.5609999999999999</c:v>
                </c:pt>
                <c:pt idx="1766">
                  <c:v>1.58</c:v>
                </c:pt>
                <c:pt idx="1767">
                  <c:v>1.5780000000000001</c:v>
                </c:pt>
                <c:pt idx="1768">
                  <c:v>1.5880000000000001</c:v>
                </c:pt>
                <c:pt idx="1769">
                  <c:v>1.5780000000000001</c:v>
                </c:pt>
                <c:pt idx="1770">
                  <c:v>1.5980000000000001</c:v>
                </c:pt>
                <c:pt idx="1771">
                  <c:v>1.611</c:v>
                </c:pt>
                <c:pt idx="1772">
                  <c:v>1.607</c:v>
                </c:pt>
                <c:pt idx="1773">
                  <c:v>1.6180000000000001</c:v>
                </c:pt>
                <c:pt idx="1774">
                  <c:v>1.5940000000000001</c:v>
                </c:pt>
                <c:pt idx="1775">
                  <c:v>1.6279999999999999</c:v>
                </c:pt>
                <c:pt idx="1776">
                  <c:v>1.657</c:v>
                </c:pt>
                <c:pt idx="1777">
                  <c:v>1.6850000000000001</c:v>
                </c:pt>
                <c:pt idx="1778">
                  <c:v>1.6819999999999999</c:v>
                </c:pt>
                <c:pt idx="1779">
                  <c:v>1.6719999999999999</c:v>
                </c:pt>
                <c:pt idx="1780">
                  <c:v>1.6990000000000001</c:v>
                </c:pt>
                <c:pt idx="1781">
                  <c:v>1.6879999999999999</c:v>
                </c:pt>
                <c:pt idx="1782">
                  <c:v>1.661</c:v>
                </c:pt>
                <c:pt idx="1783">
                  <c:v>1.667</c:v>
                </c:pt>
                <c:pt idx="1784">
                  <c:v>1.712</c:v>
                </c:pt>
                <c:pt idx="1785">
                  <c:v>1.7949999999999999</c:v>
                </c:pt>
                <c:pt idx="1786">
                  <c:v>1.831</c:v>
                </c:pt>
                <c:pt idx="1787">
                  <c:v>1.796</c:v>
                </c:pt>
                <c:pt idx="1788">
                  <c:v>1.8069999999999999</c:v>
                </c:pt>
                <c:pt idx="1789">
                  <c:v>1.8620000000000001</c:v>
                </c:pt>
                <c:pt idx="1790">
                  <c:v>1.895</c:v>
                </c:pt>
                <c:pt idx="1791">
                  <c:v>1.919</c:v>
                </c:pt>
                <c:pt idx="1792">
                  <c:v>1.9119999999999999</c:v>
                </c:pt>
                <c:pt idx="1793">
                  <c:v>1.897</c:v>
                </c:pt>
                <c:pt idx="1794">
                  <c:v>1.869</c:v>
                </c:pt>
                <c:pt idx="1795">
                  <c:v>1.88</c:v>
                </c:pt>
                <c:pt idx="1796">
                  <c:v>1.92</c:v>
                </c:pt>
                <c:pt idx="1797">
                  <c:v>1.9790000000000001</c:v>
                </c:pt>
                <c:pt idx="1798">
                  <c:v>2.0499999999999998</c:v>
                </c:pt>
                <c:pt idx="1799">
                  <c:v>2.0230000000000001</c:v>
                </c:pt>
                <c:pt idx="1800">
                  <c:v>2.0019999999999998</c:v>
                </c:pt>
                <c:pt idx="1801">
                  <c:v>2.0489999999999999</c:v>
                </c:pt>
                <c:pt idx="1802">
                  <c:v>2.1190000000000002</c:v>
                </c:pt>
                <c:pt idx="1803">
                  <c:v>2.2109999999999999</c:v>
                </c:pt>
                <c:pt idx="1804">
                  <c:v>2.1659999999999999</c:v>
                </c:pt>
                <c:pt idx="1805">
                  <c:v>2.1269999999999998</c:v>
                </c:pt>
                <c:pt idx="1806">
                  <c:v>2.077</c:v>
                </c:pt>
                <c:pt idx="1807">
                  <c:v>1.9410000000000001</c:v>
                </c:pt>
                <c:pt idx="1808">
                  <c:v>1.89</c:v>
                </c:pt>
                <c:pt idx="1809">
                  <c:v>1.9079999999999999</c:v>
                </c:pt>
                <c:pt idx="1810">
                  <c:v>1.85</c:v>
                </c:pt>
                <c:pt idx="1811">
                  <c:v>1.9610000000000001</c:v>
                </c:pt>
                <c:pt idx="1812">
                  <c:v>1.8979999999999999</c:v>
                </c:pt>
                <c:pt idx="1813">
                  <c:v>1.925</c:v>
                </c:pt>
                <c:pt idx="1814">
                  <c:v>1.9610000000000001</c:v>
                </c:pt>
                <c:pt idx="1815">
                  <c:v>1.94</c:v>
                </c:pt>
                <c:pt idx="1816">
                  <c:v>1.9379999999999999</c:v>
                </c:pt>
                <c:pt idx="1817">
                  <c:v>1.9970000000000001</c:v>
                </c:pt>
                <c:pt idx="1818">
                  <c:v>1.94</c:v>
                </c:pt>
                <c:pt idx="1819">
                  <c:v>1.9530000000000001</c:v>
                </c:pt>
                <c:pt idx="1820">
                  <c:v>1.93</c:v>
                </c:pt>
                <c:pt idx="1821">
                  <c:v>1.9470000000000001</c:v>
                </c:pt>
                <c:pt idx="1822">
                  <c:v>1.956</c:v>
                </c:pt>
                <c:pt idx="1823">
                  <c:v>1.96</c:v>
                </c:pt>
                <c:pt idx="1824">
                  <c:v>1.97</c:v>
                </c:pt>
                <c:pt idx="1825">
                  <c:v>2.0179999999999998</c:v>
                </c:pt>
                <c:pt idx="1826">
                  <c:v>2.04</c:v>
                </c:pt>
                <c:pt idx="1827">
                  <c:v>2.0289999999999999</c:v>
                </c:pt>
                <c:pt idx="1828">
                  <c:v>2.0289999999999999</c:v>
                </c:pt>
                <c:pt idx="1829">
                  <c:v>2</c:v>
                </c:pt>
                <c:pt idx="1830">
                  <c:v>1.946</c:v>
                </c:pt>
                <c:pt idx="1831">
                  <c:v>1.9530000000000001</c:v>
                </c:pt>
                <c:pt idx="1832">
                  <c:v>1.9670000000000001</c:v>
                </c:pt>
                <c:pt idx="1833">
                  <c:v>1.946</c:v>
                </c:pt>
                <c:pt idx="1834">
                  <c:v>1.9950000000000001</c:v>
                </c:pt>
                <c:pt idx="1835">
                  <c:v>2.036</c:v>
                </c:pt>
                <c:pt idx="1836">
                  <c:v>2.081</c:v>
                </c:pt>
                <c:pt idx="1837">
                  <c:v>2.0550000000000002</c:v>
                </c:pt>
                <c:pt idx="1838">
                  <c:v>2.093</c:v>
                </c:pt>
                <c:pt idx="1839">
                  <c:v>2.1469999999999998</c:v>
                </c:pt>
                <c:pt idx="1840">
                  <c:v>2.1320000000000001</c:v>
                </c:pt>
                <c:pt idx="1841">
                  <c:v>2.1070000000000002</c:v>
                </c:pt>
                <c:pt idx="1842">
                  <c:v>2.121</c:v>
                </c:pt>
                <c:pt idx="1843">
                  <c:v>2.1179999999999999</c:v>
                </c:pt>
                <c:pt idx="1844">
                  <c:v>2.137</c:v>
                </c:pt>
                <c:pt idx="1845">
                  <c:v>2.1720000000000002</c:v>
                </c:pt>
                <c:pt idx="1846">
                  <c:v>2.0979999999999999</c:v>
                </c:pt>
                <c:pt idx="1847">
                  <c:v>2.1509999999999998</c:v>
                </c:pt>
                <c:pt idx="1848">
                  <c:v>2.1749999999999998</c:v>
                </c:pt>
                <c:pt idx="1849">
                  <c:v>2.1749999999999998</c:v>
                </c:pt>
                <c:pt idx="1850">
                  <c:v>2.097</c:v>
                </c:pt>
                <c:pt idx="1851">
                  <c:v>2.0209999999999999</c:v>
                </c:pt>
                <c:pt idx="1852">
                  <c:v>2.056</c:v>
                </c:pt>
                <c:pt idx="1853">
                  <c:v>2.093</c:v>
                </c:pt>
                <c:pt idx="1854">
                  <c:v>2.0840000000000001</c:v>
                </c:pt>
                <c:pt idx="1855">
                  <c:v>2.1190000000000002</c:v>
                </c:pt>
                <c:pt idx="1856">
                  <c:v>2.1219999999999999</c:v>
                </c:pt>
                <c:pt idx="1857">
                  <c:v>2.11</c:v>
                </c:pt>
                <c:pt idx="1858">
                  <c:v>2.145</c:v>
                </c:pt>
                <c:pt idx="1859">
                  <c:v>2.153</c:v>
                </c:pt>
                <c:pt idx="1860">
                  <c:v>2.161</c:v>
                </c:pt>
                <c:pt idx="1861">
                  <c:v>2.1640000000000001</c:v>
                </c:pt>
                <c:pt idx="1862">
                  <c:v>2.1549999999999998</c:v>
                </c:pt>
                <c:pt idx="1863">
                  <c:v>2.1859999999999999</c:v>
                </c:pt>
                <c:pt idx="1864">
                  <c:v>2.157</c:v>
                </c:pt>
                <c:pt idx="1865">
                  <c:v>2.169</c:v>
                </c:pt>
                <c:pt idx="1866">
                  <c:v>2.1429999999999998</c:v>
                </c:pt>
                <c:pt idx="1867">
                  <c:v>2.1379999999999999</c:v>
                </c:pt>
                <c:pt idx="1868">
                  <c:v>2.1349999999999998</c:v>
                </c:pt>
                <c:pt idx="1869">
                  <c:v>2.105</c:v>
                </c:pt>
                <c:pt idx="1870">
                  <c:v>2.0960000000000001</c:v>
                </c:pt>
                <c:pt idx="1871">
                  <c:v>2.129</c:v>
                </c:pt>
                <c:pt idx="1872">
                  <c:v>2.157</c:v>
                </c:pt>
                <c:pt idx="1873">
                  <c:v>2.19</c:v>
                </c:pt>
                <c:pt idx="1874">
                  <c:v>2.2410000000000001</c:v>
                </c:pt>
                <c:pt idx="1875">
                  <c:v>2.2330000000000001</c:v>
                </c:pt>
                <c:pt idx="1876">
                  <c:v>2.2170000000000001</c:v>
                </c:pt>
                <c:pt idx="1877">
                  <c:v>2.1749999999999998</c:v>
                </c:pt>
                <c:pt idx="1878">
                  <c:v>2.2109999999999999</c:v>
                </c:pt>
                <c:pt idx="1879">
                  <c:v>2.2090000000000001</c:v>
                </c:pt>
                <c:pt idx="1880">
                  <c:v>2.2320000000000002</c:v>
                </c:pt>
                <c:pt idx="1881">
                  <c:v>2.2759999999999998</c:v>
                </c:pt>
                <c:pt idx="1882">
                  <c:v>2.2090000000000001</c:v>
                </c:pt>
                <c:pt idx="1883">
                  <c:v>2.1760000000000002</c:v>
                </c:pt>
                <c:pt idx="1884">
                  <c:v>2.234</c:v>
                </c:pt>
                <c:pt idx="1885">
                  <c:v>2.2610000000000001</c:v>
                </c:pt>
                <c:pt idx="1886">
                  <c:v>2.2650000000000001</c:v>
                </c:pt>
                <c:pt idx="1887">
                  <c:v>2.302</c:v>
                </c:pt>
                <c:pt idx="1888">
                  <c:v>2.2879999999999998</c:v>
                </c:pt>
                <c:pt idx="1889">
                  <c:v>2.2440000000000002</c:v>
                </c:pt>
                <c:pt idx="1890">
                  <c:v>2.2429999999999999</c:v>
                </c:pt>
                <c:pt idx="1891">
                  <c:v>2.1120000000000001</c:v>
                </c:pt>
                <c:pt idx="1892">
                  <c:v>2.1389999999999998</c:v>
                </c:pt>
                <c:pt idx="1893">
                  <c:v>2.2149999999999999</c:v>
                </c:pt>
                <c:pt idx="1894">
                  <c:v>2.2639999999999998</c:v>
                </c:pt>
                <c:pt idx="1895">
                  <c:v>2.2919999999999998</c:v>
                </c:pt>
                <c:pt idx="1896">
                  <c:v>2.319</c:v>
                </c:pt>
                <c:pt idx="1897">
                  <c:v>2.3159999999999998</c:v>
                </c:pt>
                <c:pt idx="1898">
                  <c:v>2.3050000000000002</c:v>
                </c:pt>
                <c:pt idx="1899">
                  <c:v>2.3519999999999999</c:v>
                </c:pt>
                <c:pt idx="1900">
                  <c:v>2.359</c:v>
                </c:pt>
                <c:pt idx="1901">
                  <c:v>2.2829999999999999</c:v>
                </c:pt>
                <c:pt idx="1902">
                  <c:v>2.2919999999999998</c:v>
                </c:pt>
                <c:pt idx="1903">
                  <c:v>2.258</c:v>
                </c:pt>
                <c:pt idx="1904">
                  <c:v>2.3119999999999998</c:v>
                </c:pt>
                <c:pt idx="1905">
                  <c:v>2.2650000000000001</c:v>
                </c:pt>
                <c:pt idx="1906">
                  <c:v>2.2599999999999998</c:v>
                </c:pt>
                <c:pt idx="1907">
                  <c:v>2.2839999999999998</c:v>
                </c:pt>
                <c:pt idx="1908">
                  <c:v>2.3239999999999998</c:v>
                </c:pt>
                <c:pt idx="1909">
                  <c:v>2.2890000000000001</c:v>
                </c:pt>
                <c:pt idx="1910">
                  <c:v>2.2629999999999999</c:v>
                </c:pt>
                <c:pt idx="1911">
                  <c:v>2.2189999999999999</c:v>
                </c:pt>
                <c:pt idx="1912">
                  <c:v>2.1800000000000002</c:v>
                </c:pt>
                <c:pt idx="1913">
                  <c:v>2.12</c:v>
                </c:pt>
                <c:pt idx="1914">
                  <c:v>2.0819999999999999</c:v>
                </c:pt>
                <c:pt idx="1915">
                  <c:v>2.008</c:v>
                </c:pt>
                <c:pt idx="1916">
                  <c:v>2.113</c:v>
                </c:pt>
                <c:pt idx="1917">
                  <c:v>2.1739999999999999</c:v>
                </c:pt>
                <c:pt idx="1918">
                  <c:v>2.2909999999999999</c:v>
                </c:pt>
                <c:pt idx="1919">
                  <c:v>2.2610000000000001</c:v>
                </c:pt>
                <c:pt idx="1920">
                  <c:v>2.2850000000000001</c:v>
                </c:pt>
                <c:pt idx="1921">
                  <c:v>2.3199999999999998</c:v>
                </c:pt>
                <c:pt idx="1922">
                  <c:v>2.2930000000000001</c:v>
                </c:pt>
                <c:pt idx="1923">
                  <c:v>2.298</c:v>
                </c:pt>
                <c:pt idx="1924">
                  <c:v>2.347</c:v>
                </c:pt>
                <c:pt idx="1925">
                  <c:v>2.339</c:v>
                </c:pt>
                <c:pt idx="1926">
                  <c:v>2.2799999999999998</c:v>
                </c:pt>
                <c:pt idx="1927">
                  <c:v>2.2919999999999998</c:v>
                </c:pt>
                <c:pt idx="1928">
                  <c:v>2.2690000000000001</c:v>
                </c:pt>
                <c:pt idx="1929">
                  <c:v>2.3069999999999999</c:v>
                </c:pt>
                <c:pt idx="1930">
                  <c:v>2.2989999999999999</c:v>
                </c:pt>
                <c:pt idx="1931">
                  <c:v>2.3069999999999999</c:v>
                </c:pt>
                <c:pt idx="1932">
                  <c:v>2.3180000000000001</c:v>
                </c:pt>
                <c:pt idx="1933">
                  <c:v>2.2989999999999999</c:v>
                </c:pt>
                <c:pt idx="1934">
                  <c:v>2.29</c:v>
                </c:pt>
                <c:pt idx="1935">
                  <c:v>2.23</c:v>
                </c:pt>
                <c:pt idx="1936">
                  <c:v>2.218</c:v>
                </c:pt>
                <c:pt idx="1937">
                  <c:v>2.2189999999999999</c:v>
                </c:pt>
                <c:pt idx="1938">
                  <c:v>2.262</c:v>
                </c:pt>
                <c:pt idx="1939">
                  <c:v>2.2629999999999999</c:v>
                </c:pt>
                <c:pt idx="1940">
                  <c:v>2.2789999999999999</c:v>
                </c:pt>
                <c:pt idx="1941">
                  <c:v>2.254</c:v>
                </c:pt>
                <c:pt idx="1942">
                  <c:v>2.282</c:v>
                </c:pt>
                <c:pt idx="1943">
                  <c:v>2.3090000000000002</c:v>
                </c:pt>
                <c:pt idx="1944">
                  <c:v>2.3460000000000001</c:v>
                </c:pt>
                <c:pt idx="1945">
                  <c:v>2.4119999999999999</c:v>
                </c:pt>
                <c:pt idx="1946">
                  <c:v>2.4260000000000002</c:v>
                </c:pt>
                <c:pt idx="1947">
                  <c:v>2.3780000000000001</c:v>
                </c:pt>
                <c:pt idx="1948">
                  <c:v>2.4129999999999998</c:v>
                </c:pt>
                <c:pt idx="1949">
                  <c:v>2.44</c:v>
                </c:pt>
                <c:pt idx="1950">
                  <c:v>2.4769999999999999</c:v>
                </c:pt>
                <c:pt idx="1951">
                  <c:v>2.464</c:v>
                </c:pt>
                <c:pt idx="1952">
                  <c:v>2.4860000000000002</c:v>
                </c:pt>
                <c:pt idx="1953">
                  <c:v>2.508</c:v>
                </c:pt>
                <c:pt idx="1954">
                  <c:v>2.5739999999999998</c:v>
                </c:pt>
                <c:pt idx="1955">
                  <c:v>2.5750000000000002</c:v>
                </c:pt>
                <c:pt idx="1956">
                  <c:v>2.5569999999999999</c:v>
                </c:pt>
                <c:pt idx="1957">
                  <c:v>2.589</c:v>
                </c:pt>
                <c:pt idx="1958">
                  <c:v>2.544</c:v>
                </c:pt>
                <c:pt idx="1959">
                  <c:v>2.5710000000000002</c:v>
                </c:pt>
                <c:pt idx="1960">
                  <c:v>2.5910000000000002</c:v>
                </c:pt>
                <c:pt idx="1961">
                  <c:v>2.5910000000000002</c:v>
                </c:pt>
                <c:pt idx="1962">
                  <c:v>2.508</c:v>
                </c:pt>
                <c:pt idx="1963">
                  <c:v>2.5179999999999998</c:v>
                </c:pt>
                <c:pt idx="1964">
                  <c:v>2.5369999999999999</c:v>
                </c:pt>
                <c:pt idx="1965">
                  <c:v>2.4940000000000002</c:v>
                </c:pt>
                <c:pt idx="1966">
                  <c:v>2.5960000000000001</c:v>
                </c:pt>
                <c:pt idx="1967">
                  <c:v>2.4870000000000001</c:v>
                </c:pt>
                <c:pt idx="1968">
                  <c:v>2.4420000000000002</c:v>
                </c:pt>
                <c:pt idx="1969">
                  <c:v>2.4580000000000002</c:v>
                </c:pt>
                <c:pt idx="1970">
                  <c:v>2.4369999999999998</c:v>
                </c:pt>
                <c:pt idx="1971">
                  <c:v>2.48</c:v>
                </c:pt>
                <c:pt idx="1972">
                  <c:v>2.4</c:v>
                </c:pt>
                <c:pt idx="1973">
                  <c:v>2.4159999999999999</c:v>
                </c:pt>
                <c:pt idx="1974">
                  <c:v>2.415</c:v>
                </c:pt>
                <c:pt idx="1975">
                  <c:v>2.4239999999999999</c:v>
                </c:pt>
                <c:pt idx="1976">
                  <c:v>2.4380000000000002</c:v>
                </c:pt>
                <c:pt idx="1977">
                  <c:v>2.363</c:v>
                </c:pt>
                <c:pt idx="1978">
                  <c:v>2.3780000000000001</c:v>
                </c:pt>
                <c:pt idx="1979">
                  <c:v>2.2879999999999998</c:v>
                </c:pt>
                <c:pt idx="1980">
                  <c:v>2.33</c:v>
                </c:pt>
                <c:pt idx="1981">
                  <c:v>2.4140000000000001</c:v>
                </c:pt>
                <c:pt idx="1982">
                  <c:v>2.3849999999999998</c:v>
                </c:pt>
                <c:pt idx="1983">
                  <c:v>2.13</c:v>
                </c:pt>
                <c:pt idx="1984">
                  <c:v>2.028</c:v>
                </c:pt>
                <c:pt idx="1985">
                  <c:v>1.992</c:v>
                </c:pt>
                <c:pt idx="1986">
                  <c:v>2.0699999999999998</c:v>
                </c:pt>
                <c:pt idx="1987">
                  <c:v>2.0369999999999999</c:v>
                </c:pt>
                <c:pt idx="1988">
                  <c:v>2.1360000000000001</c:v>
                </c:pt>
                <c:pt idx="1989">
                  <c:v>2.1930000000000001</c:v>
                </c:pt>
                <c:pt idx="1990">
                  <c:v>2.2349999999999999</c:v>
                </c:pt>
                <c:pt idx="1991">
                  <c:v>2.1930000000000001</c:v>
                </c:pt>
                <c:pt idx="1992">
                  <c:v>2.2250000000000001</c:v>
                </c:pt>
                <c:pt idx="1993">
                  <c:v>2.206</c:v>
                </c:pt>
                <c:pt idx="1994">
                  <c:v>2.1840000000000002</c:v>
                </c:pt>
                <c:pt idx="1995">
                  <c:v>2.2250000000000001</c:v>
                </c:pt>
                <c:pt idx="1996">
                  <c:v>2.2330000000000001</c:v>
                </c:pt>
                <c:pt idx="1997">
                  <c:v>2.2080000000000002</c:v>
                </c:pt>
                <c:pt idx="1998">
                  <c:v>2.149</c:v>
                </c:pt>
                <c:pt idx="1999">
                  <c:v>2.2069999999999999</c:v>
                </c:pt>
                <c:pt idx="2000">
                  <c:v>2.222</c:v>
                </c:pt>
                <c:pt idx="2001">
                  <c:v>2.2570000000000001</c:v>
                </c:pt>
                <c:pt idx="2002">
                  <c:v>2.2829999999999999</c:v>
                </c:pt>
                <c:pt idx="2003">
                  <c:v>2.2930000000000001</c:v>
                </c:pt>
                <c:pt idx="2004">
                  <c:v>2.3170000000000002</c:v>
                </c:pt>
                <c:pt idx="2005">
                  <c:v>2.3220000000000001</c:v>
                </c:pt>
                <c:pt idx="2006">
                  <c:v>2.274</c:v>
                </c:pt>
                <c:pt idx="2007">
                  <c:v>2.302</c:v>
                </c:pt>
                <c:pt idx="2008">
                  <c:v>2.3140000000000001</c:v>
                </c:pt>
                <c:pt idx="2009">
                  <c:v>2.3119999999999998</c:v>
                </c:pt>
                <c:pt idx="2010">
                  <c:v>2.3460000000000001</c:v>
                </c:pt>
                <c:pt idx="2011">
                  <c:v>2.3460000000000001</c:v>
                </c:pt>
                <c:pt idx="2012">
                  <c:v>2.323</c:v>
                </c:pt>
                <c:pt idx="2013">
                  <c:v>2.4009999999999998</c:v>
                </c:pt>
                <c:pt idx="2014">
                  <c:v>2.4390000000000001</c:v>
                </c:pt>
                <c:pt idx="2015">
                  <c:v>2.4169999999999998</c:v>
                </c:pt>
                <c:pt idx="2016">
                  <c:v>2.4729999999999999</c:v>
                </c:pt>
                <c:pt idx="2017">
                  <c:v>2.5</c:v>
                </c:pt>
                <c:pt idx="2018">
                  <c:v>2.4969999999999999</c:v>
                </c:pt>
                <c:pt idx="2019">
                  <c:v>2.476</c:v>
                </c:pt>
                <c:pt idx="2020">
                  <c:v>2.4860000000000002</c:v>
                </c:pt>
                <c:pt idx="2021">
                  <c:v>2.4649999999999999</c:v>
                </c:pt>
                <c:pt idx="2022">
                  <c:v>2.4980000000000002</c:v>
                </c:pt>
                <c:pt idx="2023">
                  <c:v>2.5680000000000001</c:v>
                </c:pt>
                <c:pt idx="2024">
                  <c:v>2.61</c:v>
                </c:pt>
                <c:pt idx="2025">
                  <c:v>2.605</c:v>
                </c:pt>
                <c:pt idx="2026">
                  <c:v>2.6070000000000002</c:v>
                </c:pt>
                <c:pt idx="2027">
                  <c:v>2.6339999999999999</c:v>
                </c:pt>
                <c:pt idx="2028">
                  <c:v>2.6549999999999998</c:v>
                </c:pt>
                <c:pt idx="2029">
                  <c:v>2.7010000000000001</c:v>
                </c:pt>
                <c:pt idx="2030">
                  <c:v>2.726</c:v>
                </c:pt>
                <c:pt idx="2031">
                  <c:v>2.7549999999999999</c:v>
                </c:pt>
                <c:pt idx="2032">
                  <c:v>2.694</c:v>
                </c:pt>
                <c:pt idx="2033">
                  <c:v>2.7250000000000001</c:v>
                </c:pt>
                <c:pt idx="2034">
                  <c:v>2.722</c:v>
                </c:pt>
                <c:pt idx="2035">
                  <c:v>2.8119999999999998</c:v>
                </c:pt>
                <c:pt idx="2036">
                  <c:v>2.8239999999999998</c:v>
                </c:pt>
                <c:pt idx="2037">
                  <c:v>2.7290000000000001</c:v>
                </c:pt>
                <c:pt idx="2038">
                  <c:v>2.6549999999999998</c:v>
                </c:pt>
                <c:pt idx="2039">
                  <c:v>2.7130000000000001</c:v>
                </c:pt>
                <c:pt idx="2040">
                  <c:v>2.7429999999999999</c:v>
                </c:pt>
                <c:pt idx="2041">
                  <c:v>2.74</c:v>
                </c:pt>
                <c:pt idx="2042">
                  <c:v>2.778</c:v>
                </c:pt>
                <c:pt idx="2043">
                  <c:v>2.8250000000000002</c:v>
                </c:pt>
                <c:pt idx="2044">
                  <c:v>2.782</c:v>
                </c:pt>
                <c:pt idx="2045">
                  <c:v>2.8260000000000001</c:v>
                </c:pt>
                <c:pt idx="2046">
                  <c:v>3.1720000000000002</c:v>
                </c:pt>
                <c:pt idx="2047">
                  <c:v>3.246</c:v>
                </c:pt>
                <c:pt idx="2048">
                  <c:v>3.1829999999999998</c:v>
                </c:pt>
                <c:pt idx="2049">
                  <c:v>3.4140000000000001</c:v>
                </c:pt>
                <c:pt idx="2050">
                  <c:v>3.2210000000000001</c:v>
                </c:pt>
                <c:pt idx="2051">
                  <c:v>3.0390000000000001</c:v>
                </c:pt>
                <c:pt idx="2052">
                  <c:v>3.1989999999999998</c:v>
                </c:pt>
                <c:pt idx="2053">
                  <c:v>3.056</c:v>
                </c:pt>
                <c:pt idx="2054">
                  <c:v>2.851</c:v>
                </c:pt>
                <c:pt idx="2055">
                  <c:v>2.8620000000000001</c:v>
                </c:pt>
                <c:pt idx="2056">
                  <c:v>3.0979999999999999</c:v>
                </c:pt>
                <c:pt idx="2057">
                  <c:v>3.133</c:v>
                </c:pt>
                <c:pt idx="2058">
                  <c:v>3.2690000000000001</c:v>
                </c:pt>
                <c:pt idx="2059">
                  <c:v>3.2080000000000002</c:v>
                </c:pt>
                <c:pt idx="2060">
                  <c:v>3.3250000000000002</c:v>
                </c:pt>
                <c:pt idx="2061">
                  <c:v>3.25</c:v>
                </c:pt>
                <c:pt idx="2062">
                  <c:v>3.3180000000000001</c:v>
                </c:pt>
                <c:pt idx="2063">
                  <c:v>3.0409999999999999</c:v>
                </c:pt>
                <c:pt idx="2064">
                  <c:v>3.0369999999999999</c:v>
                </c:pt>
                <c:pt idx="2065">
                  <c:v>3.12</c:v>
                </c:pt>
                <c:pt idx="2066">
                  <c:v>3.1070000000000002</c:v>
                </c:pt>
                <c:pt idx="2067">
                  <c:v>3.0710000000000002</c:v>
                </c:pt>
                <c:pt idx="2068">
                  <c:v>3.202</c:v>
                </c:pt>
                <c:pt idx="2069">
                  <c:v>3.125</c:v>
                </c:pt>
                <c:pt idx="2070">
                  <c:v>3.0590000000000002</c:v>
                </c:pt>
                <c:pt idx="2071">
                  <c:v>3.032</c:v>
                </c:pt>
                <c:pt idx="2072">
                  <c:v>3.1059999999999999</c:v>
                </c:pt>
                <c:pt idx="2073">
                  <c:v>2.9980000000000002</c:v>
                </c:pt>
                <c:pt idx="2074">
                  <c:v>3.1509999999999998</c:v>
                </c:pt>
                <c:pt idx="2075">
                  <c:v>3.2789999999999999</c:v>
                </c:pt>
                <c:pt idx="2076">
                  <c:v>3.3149999999999999</c:v>
                </c:pt>
                <c:pt idx="2077">
                  <c:v>3.3029999999999999</c:v>
                </c:pt>
                <c:pt idx="2078">
                  <c:v>3.0379999999999998</c:v>
                </c:pt>
                <c:pt idx="2079">
                  <c:v>3.085</c:v>
                </c:pt>
                <c:pt idx="2080">
                  <c:v>3.1110000000000002</c:v>
                </c:pt>
                <c:pt idx="2081">
                  <c:v>3.0670000000000002</c:v>
                </c:pt>
                <c:pt idx="2082">
                  <c:v>3.2309999999999999</c:v>
                </c:pt>
                <c:pt idx="2083">
                  <c:v>3.347</c:v>
                </c:pt>
                <c:pt idx="2084">
                  <c:v>3.4340000000000002</c:v>
                </c:pt>
                <c:pt idx="2085">
                  <c:v>3.4630000000000001</c:v>
                </c:pt>
                <c:pt idx="2086">
                  <c:v>3.4329999999999998</c:v>
                </c:pt>
                <c:pt idx="2087">
                  <c:v>3.4940000000000002</c:v>
                </c:pt>
                <c:pt idx="2088">
                  <c:v>3.5249999999999999</c:v>
                </c:pt>
                <c:pt idx="2089">
                  <c:v>3.6970000000000001</c:v>
                </c:pt>
                <c:pt idx="2090">
                  <c:v>3.698</c:v>
                </c:pt>
                <c:pt idx="2091">
                  <c:v>3.85</c:v>
                </c:pt>
                <c:pt idx="2092">
                  <c:v>3.6480000000000001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3F8-4306-9EA3-AFC0AB75B5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40565768"/>
        <c:axId val="341963408"/>
      </c:lineChart>
      <c:dateAx>
        <c:axId val="340565768"/>
        <c:scaling>
          <c:orientation val="minMax"/>
          <c:min val="41761"/>
        </c:scaling>
        <c:delete val="0"/>
        <c:axPos val="b"/>
        <c:numFmt formatCode="mmm\-yyyy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+mn-lt"/>
                <a:ea typeface="Tahoma"/>
                <a:cs typeface="Tahoma"/>
              </a:defRPr>
            </a:pPr>
            <a:endParaRPr lang="es-PY"/>
          </a:p>
        </c:txPr>
        <c:crossAx val="341963408"/>
        <c:crosses val="autoZero"/>
        <c:auto val="1"/>
        <c:lblOffset val="100"/>
        <c:baseTimeUnit val="days"/>
        <c:majorUnit val="3"/>
        <c:majorTimeUnit val="months"/>
      </c:dateAx>
      <c:valAx>
        <c:axId val="341963408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+mn-lt"/>
                <a:ea typeface="Tahoma"/>
                <a:cs typeface="Tahoma"/>
              </a:defRPr>
            </a:pPr>
            <a:endParaRPr lang="es-PY"/>
          </a:p>
        </c:txPr>
        <c:crossAx val="340565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Tahoma"/>
          <a:ea typeface="Tahoma"/>
          <a:cs typeface="Tahoma"/>
        </a:defRPr>
      </a:pPr>
      <a:endParaRPr lang="es-PY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b="1"/>
              <a:t>Aumento Déficit Fiscal 2020 vs 2019</a:t>
            </a:r>
          </a:p>
          <a:p>
            <a:pPr>
              <a:defRPr b="1"/>
            </a:pPr>
            <a:r>
              <a:rPr lang="es-PY" b="1"/>
              <a:t>% PIB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1.1.'!$AC$12:$AC$15</c:f>
              <c:numCache>
                <c:formatCode>#,#00</c:formatCode>
                <c:ptCount val="4"/>
                <c:pt idx="0">
                  <c:v>6.2922093034012114</c:v>
                </c:pt>
                <c:pt idx="1">
                  <c:v>7.5065827901605147</c:v>
                </c:pt>
                <c:pt idx="2">
                  <c:v>4.7227670301313145</c:v>
                </c:pt>
                <c:pt idx="3">
                  <c:v>4.6718677979426433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46-4A80-AB4E-FD3DE4F1C02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712528"/>
        <c:axId val="307712920"/>
      </c:barChart>
      <c:catAx>
        <c:axId val="307712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07712920"/>
        <c:crosses val="autoZero"/>
        <c:auto val="1"/>
        <c:lblAlgn val="ctr"/>
        <c:lblOffset val="100"/>
        <c:noMultiLvlLbl val="0"/>
      </c:catAx>
      <c:valAx>
        <c:axId val="307712920"/>
        <c:scaling>
          <c:orientation val="minMax"/>
        </c:scaling>
        <c:delete val="0"/>
        <c:axPos val="l"/>
        <c:numFmt formatCode="#,#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077125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Y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0" i="0" u="none" strike="noStrike" kern="1200" spc="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s-PY" sz="1800" b="1" dirty="0"/>
              <a:t>Revisión en las Proyecciones 2022</a:t>
            </a:r>
          </a:p>
          <a:p>
            <a:pPr>
              <a:defRPr/>
            </a:pPr>
            <a:r>
              <a:rPr lang="es-PY" sz="1800" dirty="0"/>
              <a:t>Var (%) i.a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0" i="0" u="none" strike="noStrike" kern="1200" spc="0" baseline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6.9047384931021596E-2"/>
          <c:y val="0.20700668201895125"/>
          <c:w val="0.91825709081834606"/>
          <c:h val="0.5408672782412825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Hoja1!$B$5</c:f>
              <c:strCache>
                <c:ptCount val="1"/>
                <c:pt idx="0">
                  <c:v>dic-21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Hoja1!$A$6:$A$9</c:f>
              <c:strCache>
                <c:ptCount val="4"/>
                <c:pt idx="0">
                  <c:v>Sector Primario</c:v>
                </c:pt>
                <c:pt idx="1">
                  <c:v>Sector Secundario</c:v>
                </c:pt>
                <c:pt idx="2">
                  <c:v>Sector Terciario</c:v>
                </c:pt>
                <c:pt idx="3">
                  <c:v>PIB</c:v>
                </c:pt>
              </c:strCache>
            </c:strRef>
          </c:cat>
          <c:val>
            <c:numRef>
              <c:f>Hoja1!$B$6:$B$9</c:f>
              <c:numCache>
                <c:formatCode>#,#00%</c:formatCode>
                <c:ptCount val="4"/>
                <c:pt idx="0">
                  <c:v>1.6E-2</c:v>
                </c:pt>
                <c:pt idx="1">
                  <c:v>3.5000000000000003E-2</c:v>
                </c:pt>
                <c:pt idx="2">
                  <c:v>4.2999999999999997E-2</c:v>
                </c:pt>
                <c:pt idx="3">
                  <c:v>3.6999999999999998E-2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7F-42B3-AFC5-1FD6C7C0D1E9}"/>
            </c:ext>
          </c:extLst>
        </c:ser>
        <c:ser>
          <c:idx val="1"/>
          <c:order val="1"/>
          <c:tx>
            <c:strRef>
              <c:f>Hoja1!$C$5</c:f>
              <c:strCache>
                <c:ptCount val="1"/>
                <c:pt idx="0">
                  <c:v>abr-22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Hoja1!$A$6:$A$9</c:f>
              <c:strCache>
                <c:ptCount val="4"/>
                <c:pt idx="0">
                  <c:v>Sector Primario</c:v>
                </c:pt>
                <c:pt idx="1">
                  <c:v>Sector Secundario</c:v>
                </c:pt>
                <c:pt idx="2">
                  <c:v>Sector Terciario</c:v>
                </c:pt>
                <c:pt idx="3">
                  <c:v>PIB</c:v>
                </c:pt>
              </c:strCache>
            </c:strRef>
          </c:cat>
          <c:val>
            <c:numRef>
              <c:f>Hoja1!$C$6:$C$9</c:f>
              <c:numCache>
                <c:formatCode>#,#00%</c:formatCode>
                <c:ptCount val="4"/>
                <c:pt idx="0">
                  <c:v>-0.14299999999999999</c:v>
                </c:pt>
                <c:pt idx="1">
                  <c:v>0.01</c:v>
                </c:pt>
                <c:pt idx="2">
                  <c:v>2.1999999999999999E-2</c:v>
                </c:pt>
                <c:pt idx="3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7F-42B3-AFC5-1FD6C7C0D1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966152"/>
        <c:axId val="341959096"/>
      </c:barChart>
      <c:catAx>
        <c:axId val="341966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PY"/>
          </a:p>
        </c:txPr>
        <c:crossAx val="341959096"/>
        <c:crosses val="autoZero"/>
        <c:auto val="1"/>
        <c:lblAlgn val="ctr"/>
        <c:lblOffset val="100"/>
        <c:noMultiLvlLbl val="0"/>
      </c:catAx>
      <c:valAx>
        <c:axId val="34195909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PY"/>
          </a:p>
        </c:txPr>
        <c:crossAx val="341966152"/>
        <c:crosses val="autoZero"/>
        <c:crossBetween val="between"/>
        <c:majorUnit val="4.0000000000000008E-2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pPr>
      <a:endParaRPr lang="es-PY"/>
    </a:p>
  </c:txPr>
  <c:externalData r:id="rId4">
    <c:autoUpdate val="0"/>
  </c:externalData>
  <c:userShapes r:id="rId5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s-PY" sz="1600" b="1" dirty="0"/>
              <a:t>Revisión del crecimiento por sectores económicos</a:t>
            </a:r>
          </a:p>
          <a:p>
            <a:pPr>
              <a:defRPr/>
            </a:pPr>
            <a:r>
              <a:rPr lang="es-PY" sz="1600" dirty="0"/>
              <a:t>Var (%) i.a</a:t>
            </a:r>
          </a:p>
        </c:rich>
      </c:tx>
      <c:layout>
        <c:manualLayout>
          <c:xMode val="edge"/>
          <c:yMode val="edge"/>
          <c:x val="0.30768167837652999"/>
          <c:y val="5.0666944112775234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3.0866085678844673E-2"/>
          <c:y val="0.1397920073599728"/>
          <c:w val="0.95159587524654232"/>
          <c:h val="0.5855887036023876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Hoja1!$C$19</c:f>
              <c:strCache>
                <c:ptCount val="1"/>
                <c:pt idx="0">
                  <c:v>dic-21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Hoja1!$A$20:$B$27</c:f>
              <c:multiLvlStrCache>
                <c:ptCount val="8"/>
                <c:lvl>
                  <c:pt idx="0">
                    <c:v>Agricultura</c:v>
                  </c:pt>
                  <c:pt idx="1">
                    <c:v>Ganadería</c:v>
                  </c:pt>
                  <c:pt idx="2">
                    <c:v>Manufactura</c:v>
                  </c:pt>
                  <c:pt idx="3">
                    <c:v>Construccion </c:v>
                  </c:pt>
                  <c:pt idx="4">
                    <c:v>Electricidad y Agua</c:v>
                  </c:pt>
                  <c:pt idx="5">
                    <c:v>Gobierno General</c:v>
                  </c:pt>
                  <c:pt idx="6">
                    <c:v>Comercio</c:v>
                  </c:pt>
                  <c:pt idx="7">
                    <c:v>Otros Servicios</c:v>
                  </c:pt>
                </c:lvl>
                <c:lvl>
                  <c:pt idx="0">
                    <c:v>Sector Primario</c:v>
                  </c:pt>
                  <c:pt idx="2">
                    <c:v>Sector Secundario</c:v>
                  </c:pt>
                  <c:pt idx="5">
                    <c:v>Sector Terciario</c:v>
                  </c:pt>
                </c:lvl>
              </c:multiLvlStrCache>
            </c:multiLvlStrRef>
          </c:cat>
          <c:val>
            <c:numRef>
              <c:f>Hoja1!$C$20:$C$27</c:f>
              <c:numCache>
                <c:formatCode>#,#00%</c:formatCode>
                <c:ptCount val="8"/>
                <c:pt idx="0">
                  <c:v>0.01</c:v>
                </c:pt>
                <c:pt idx="1">
                  <c:v>5.0000000000000001E-3</c:v>
                </c:pt>
                <c:pt idx="2">
                  <c:v>3.7999999999999999E-2</c:v>
                </c:pt>
                <c:pt idx="3">
                  <c:v>4.4999999999999998E-2</c:v>
                </c:pt>
                <c:pt idx="4">
                  <c:v>1.4999999999999999E-2</c:v>
                </c:pt>
                <c:pt idx="5">
                  <c:v>2.5999999999999999E-2</c:v>
                </c:pt>
                <c:pt idx="6">
                  <c:v>0.03</c:v>
                </c:pt>
                <c:pt idx="7">
                  <c:v>5.2999999999999999E-2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59-4078-91DE-DA9458E46D98}"/>
            </c:ext>
          </c:extLst>
        </c:ser>
        <c:ser>
          <c:idx val="1"/>
          <c:order val="1"/>
          <c:tx>
            <c:strRef>
              <c:f>Hoja1!$D$19</c:f>
              <c:strCache>
                <c:ptCount val="1"/>
                <c:pt idx="0">
                  <c:v>abr-22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1.9370384397220993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859-4078-91DE-DA9458E46D98}"/>
                </c:ext>
              </c:extLst>
            </c:dLbl>
            <c:dLbl>
              <c:idx val="3"/>
              <c:layout>
                <c:manualLayout>
                  <c:x val="1.1759634960216616E-3"/>
                  <c:y val="5.00233190812321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C859-4078-91DE-DA9458E46D98}"/>
                </c:ext>
              </c:extLst>
            </c:dLbl>
            <c:dLbl>
              <c:idx val="5"/>
              <c:layout>
                <c:manualLayout>
                  <c:x val="1.504805305445846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859-4078-91DE-DA9458E46D98}"/>
                </c:ext>
              </c:extLst>
            </c:dLbl>
            <c:dLbl>
              <c:idx val="7"/>
              <c:layout>
                <c:manualLayout>
                  <c:x val="1.8094733720434453E-3"/>
                  <c:y val="4.97021580822257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859-4078-91DE-DA9458E46D98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Hoja1!$A$20:$B$27</c:f>
              <c:multiLvlStrCache>
                <c:ptCount val="8"/>
                <c:lvl>
                  <c:pt idx="0">
                    <c:v>Agricultura</c:v>
                  </c:pt>
                  <c:pt idx="1">
                    <c:v>Ganadería</c:v>
                  </c:pt>
                  <c:pt idx="2">
                    <c:v>Manufactura</c:v>
                  </c:pt>
                  <c:pt idx="3">
                    <c:v>Construccion </c:v>
                  </c:pt>
                  <c:pt idx="4">
                    <c:v>Electricidad y Agua</c:v>
                  </c:pt>
                  <c:pt idx="5">
                    <c:v>Gobierno General</c:v>
                  </c:pt>
                  <c:pt idx="6">
                    <c:v>Comercio</c:v>
                  </c:pt>
                  <c:pt idx="7">
                    <c:v>Otros Servicios</c:v>
                  </c:pt>
                </c:lvl>
                <c:lvl>
                  <c:pt idx="0">
                    <c:v>Sector Primario</c:v>
                  </c:pt>
                  <c:pt idx="2">
                    <c:v>Sector Secundario</c:v>
                  </c:pt>
                  <c:pt idx="5">
                    <c:v>Sector Terciario</c:v>
                  </c:pt>
                </c:lvl>
              </c:multiLvlStrCache>
            </c:multiLvlStrRef>
          </c:cat>
          <c:val>
            <c:numRef>
              <c:f>Hoja1!$D$20:$D$27</c:f>
              <c:numCache>
                <c:formatCode>#,#00%</c:formatCode>
                <c:ptCount val="8"/>
                <c:pt idx="0">
                  <c:v>-0.215</c:v>
                </c:pt>
                <c:pt idx="1">
                  <c:v>-1.4999999999999999E-2</c:v>
                </c:pt>
                <c:pt idx="2">
                  <c:v>4.0000000000000001E-3</c:v>
                </c:pt>
                <c:pt idx="3">
                  <c:v>0.04</c:v>
                </c:pt>
                <c:pt idx="4">
                  <c:v>-7.0000000000000001E-3</c:v>
                </c:pt>
                <c:pt idx="5">
                  <c:v>0.01</c:v>
                </c:pt>
                <c:pt idx="6">
                  <c:v>-6.3E-2</c:v>
                </c:pt>
                <c:pt idx="7">
                  <c:v>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859-4078-91DE-DA9458E46D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overlap val="-27"/>
        <c:axId val="341959880"/>
        <c:axId val="341961056"/>
      </c:barChart>
      <c:catAx>
        <c:axId val="341959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PY"/>
          </a:p>
        </c:txPr>
        <c:crossAx val="341961056"/>
        <c:crosses val="autoZero"/>
        <c:auto val="1"/>
        <c:lblAlgn val="ctr"/>
        <c:lblOffset val="100"/>
        <c:noMultiLvlLbl val="0"/>
      </c:catAx>
      <c:valAx>
        <c:axId val="34196105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PY"/>
          </a:p>
        </c:txPr>
        <c:crossAx val="341959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9397107466405851"/>
          <c:y val="0.92821752453889461"/>
          <c:w val="0.15505922367939085"/>
          <c:h val="6.4182330080896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 b="0">
          <a:solidFill>
            <a:sysClr val="windowText" lastClr="000000"/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pPr>
      <a:endParaRPr lang="es-PY"/>
    </a:p>
  </c:txPr>
  <c:externalData r:id="rId4">
    <c:autoUpdate val="0"/>
  </c:externalData>
  <c:userShapes r:id="rId5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pivotSource>
    <c:name>[Dashboard SITUFIN ABRIL 2022 (03-05-2022).xlsx]CA Dashboard!Cuadro33</c:name>
    <c:fmtId val="-1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s-ES" b="1" dirty="0">
                <a:latin typeface="+mn-lt"/>
              </a:rPr>
              <a:t>Ingreso, Gasto, Inversión y Resultado Fiscal acumulado a abril</a:t>
            </a:r>
          </a:p>
          <a:p>
            <a:pPr>
              <a:defRPr/>
            </a:pPr>
            <a:r>
              <a:rPr lang="es-ES" dirty="0">
                <a:latin typeface="+mn-lt"/>
              </a:rPr>
              <a:t>(% del PIB)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3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5"/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>
              <a:lumMod val="60000"/>
            </a:schemeClr>
          </a:solidFill>
          <a:ln>
            <a:noFill/>
          </a:ln>
          <a:effectLst/>
        </c:spP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1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s-PY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'CA Dashboard'!$FU$3</c:f>
              <c:strCache>
                <c:ptCount val="1"/>
                <c:pt idx="0">
                  <c:v>Ingreso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 Dashboard'!$FT$4:$FT$6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'CA Dashboard'!$FU$4:$FU$6</c:f>
              <c:numCache>
                <c:formatCode>#,##0.0</c:formatCode>
                <c:ptCount val="3"/>
                <c:pt idx="0">
                  <c:v>4.052846616991804</c:v>
                </c:pt>
                <c:pt idx="1">
                  <c:v>4.4520799035141927</c:v>
                </c:pt>
                <c:pt idx="2">
                  <c:v>4.5128719228891629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DB-4CD1-845B-68F8543966A3}"/>
            </c:ext>
          </c:extLst>
        </c:ser>
        <c:ser>
          <c:idx val="1"/>
          <c:order val="1"/>
          <c:tx>
            <c:strRef>
              <c:f>'CA Dashboard'!$FV$3</c:f>
              <c:strCache>
                <c:ptCount val="1"/>
                <c:pt idx="0">
                  <c:v>Gasto 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 Dashboard'!$FT$4:$FT$6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'CA Dashboard'!$FV$4:$FV$6</c:f>
              <c:numCache>
                <c:formatCode>#,##0.0</c:formatCode>
                <c:ptCount val="3"/>
                <c:pt idx="0">
                  <c:v>4.8925805010551962</c:v>
                </c:pt>
                <c:pt idx="1">
                  <c:v>4.2994590880682537</c:v>
                </c:pt>
                <c:pt idx="2">
                  <c:v>4.4408076989708674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DB-4CD1-845B-68F8543966A3}"/>
            </c:ext>
          </c:extLst>
        </c:ser>
        <c:ser>
          <c:idx val="2"/>
          <c:order val="2"/>
          <c:tx>
            <c:strRef>
              <c:f>'CA Dashboard'!$FW$3</c:f>
              <c:strCache>
                <c:ptCount val="1"/>
                <c:pt idx="0">
                  <c:v>Inversión 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 Dashboard'!$FT$4:$FT$6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'CA Dashboard'!$FW$4:$FW$6</c:f>
              <c:numCache>
                <c:formatCode>#,##0.0</c:formatCode>
                <c:ptCount val="3"/>
                <c:pt idx="0">
                  <c:v>0.93126734903712671</c:v>
                </c:pt>
                <c:pt idx="1">
                  <c:v>0.65488136249424089</c:v>
                </c:pt>
                <c:pt idx="2">
                  <c:v>0.80881077570872517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5DB-4CD1-845B-68F8543966A3}"/>
            </c:ext>
          </c:extLst>
        </c:ser>
        <c:ser>
          <c:idx val="3"/>
          <c:order val="3"/>
          <c:tx>
            <c:strRef>
              <c:f>'CA Dashboard'!$FX$3</c:f>
              <c:strCache>
                <c:ptCount val="1"/>
                <c:pt idx="0">
                  <c:v>Resultado Fiscal 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'CA Dashboard'!$FT$4:$FT$6</c:f>
              <c:strCach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strCache>
            </c:strRef>
          </c:cat>
          <c:val>
            <c:numRef>
              <c:f>'CA Dashboard'!$FX$4:$FX$6</c:f>
              <c:numCache>
                <c:formatCode>#,##0.0</c:formatCode>
                <c:ptCount val="3"/>
                <c:pt idx="0">
                  <c:v>-1.7710012331005183</c:v>
                </c:pt>
                <c:pt idx="1">
                  <c:v>-0.50226054704830325</c:v>
                </c:pt>
                <c:pt idx="2">
                  <c:v>-0.73674655179042881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5DB-4CD1-845B-68F854396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964584"/>
        <c:axId val="341960664"/>
      </c:barChart>
      <c:catAx>
        <c:axId val="3419645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PY"/>
          </a:p>
        </c:txPr>
        <c:crossAx val="341960664"/>
        <c:crosses val="autoZero"/>
        <c:auto val="1"/>
        <c:lblAlgn val="ctr"/>
        <c:lblOffset val="100"/>
        <c:noMultiLvlLbl val="0"/>
      </c:catAx>
      <c:valAx>
        <c:axId val="341960664"/>
        <c:scaling>
          <c:orientation val="minMax"/>
        </c:scaling>
        <c:delete val="1"/>
        <c:axPos val="l"/>
        <c:numFmt formatCode="#,##0.0" sourceLinked="1"/>
        <c:majorTickMark val="none"/>
        <c:minorTickMark val="none"/>
        <c:tickLblPos val="nextTo"/>
        <c:crossAx val="3419645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4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PY"/>
    </a:p>
  </c:txPr>
  <c:externalData r:id="rId4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562638804764787E-2"/>
          <c:y val="5.2986512524084775E-2"/>
          <c:w val="0.85354036274311862"/>
          <c:h val="0.729295434891447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Escenario Base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839-472E-9EF3-D0726E14DB7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39-472E-9EF3-D0726E14DB7E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39-472E-9EF3-D0726E14DB7E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39-472E-9EF3-D0726E14DB7E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Hoja1!$C$3:$H$3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Hoja1!$C$4:$H$4</c:f>
              <c:numCache>
                <c:formatCode>#,#00%</c:formatCode>
                <c:ptCount val="6"/>
                <c:pt idx="0">
                  <c:v>-2.8113409485930916E-2</c:v>
                </c:pt>
                <c:pt idx="1">
                  <c:v>-6.098378079943919E-2</c:v>
                </c:pt>
                <c:pt idx="2">
                  <c:v>-3.5999999999999997E-2</c:v>
                </c:pt>
                <c:pt idx="3">
                  <c:v>-3.04936384793827E-2</c:v>
                </c:pt>
                <c:pt idx="4">
                  <c:v>-2.345395531541191E-2</c:v>
                </c:pt>
                <c:pt idx="5">
                  <c:v>-1.5432533065692866E-2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39-472E-9EF3-D0726E14D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341961448"/>
        <c:axId val="341964976"/>
      </c:barChart>
      <c:lineChart>
        <c:grouping val="standard"/>
        <c:varyColors val="0"/>
        <c:ser>
          <c:idx val="1"/>
          <c:order val="1"/>
          <c:tx>
            <c:v>Límite LRF</c:v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numRef>
              <c:f>Hoja1!$C$3:$H$3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Hoja1!$C$5:$H$5</c:f>
              <c:numCache>
                <c:formatCode>#,#00%</c:formatCode>
                <c:ptCount val="6"/>
                <c:pt idx="0">
                  <c:v>-1.4999999999999999E-2</c:v>
                </c:pt>
                <c:pt idx="1">
                  <c:v>-1.4999999999999999E-2</c:v>
                </c:pt>
                <c:pt idx="2">
                  <c:v>-1.4999999999999999E-2</c:v>
                </c:pt>
                <c:pt idx="3">
                  <c:v>-1.4999999999999999E-2</c:v>
                </c:pt>
                <c:pt idx="4">
                  <c:v>-1.4999999999999999E-2</c:v>
                </c:pt>
                <c:pt idx="5">
                  <c:v>-1.4999999999999999E-2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839-472E-9EF3-D0726E14DB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41961448"/>
        <c:axId val="341964976"/>
      </c:lineChart>
      <c:catAx>
        <c:axId val="341961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1964976"/>
        <c:crosses val="autoZero"/>
        <c:auto val="1"/>
        <c:lblAlgn val="ctr"/>
        <c:lblOffset val="100"/>
        <c:noMultiLvlLbl val="0"/>
      </c:catAx>
      <c:valAx>
        <c:axId val="341964976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1961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8421411265899451"/>
          <c:y val="0.8474223597772822"/>
          <c:w val="0.59943973349485158"/>
          <c:h val="0.1336716580947612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PY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Gasto Social en Salud (% PIB)</a:t>
            </a:r>
          </a:p>
          <a:p>
            <a:pPr>
              <a:defRPr/>
            </a:pPr>
            <a:r>
              <a:rPr lang="en-US"/>
              <a:t>promedio 2010-2019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4472C4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0D1-4B03-9166-1E9D2922F01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'[Gasto social (1).xlsx]Hoja2'!$J$43:$J$44</c:f>
              <c:strCache>
                <c:ptCount val="2"/>
                <c:pt idx="0">
                  <c:v>América Latina</c:v>
                </c:pt>
                <c:pt idx="1">
                  <c:v>Paraguay</c:v>
                </c:pt>
              </c:strCache>
            </c:strRef>
          </c:cat>
          <c:val>
            <c:numRef>
              <c:f>'[Gasto social (1).xlsx]Hoja2'!$K$43:$K$44</c:f>
              <c:numCache>
                <c:formatCode>0.0</c:formatCode>
                <c:ptCount val="2"/>
                <c:pt idx="0">
                  <c:v>2.0582083726000002</c:v>
                </c:pt>
                <c:pt idx="1">
                  <c:v>1.7707975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2D-4401-85FF-BC0E822F56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042912"/>
        <c:axId val="343039384"/>
      </c:barChart>
      <c:catAx>
        <c:axId val="343042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3039384"/>
        <c:crosses val="autoZero"/>
        <c:auto val="1"/>
        <c:lblAlgn val="ctr"/>
        <c:lblOffset val="100"/>
        <c:noMultiLvlLbl val="0"/>
      </c:catAx>
      <c:valAx>
        <c:axId val="34303938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30429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s-PY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Gasto Social en Educación (% PIB)</a:t>
            </a:r>
          </a:p>
          <a:p>
            <a:pPr>
              <a:defRPr sz="1800"/>
            </a:pPr>
            <a:r>
              <a:rPr lang="en-US" sz="1800"/>
              <a:t>promedio 2010-2019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4472C4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4E3-4579-B7EE-B52BF644D80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'[Gasto social (1).xlsx]Hoja2'!$J$43:$J$44</c:f>
              <c:strCache>
                <c:ptCount val="2"/>
                <c:pt idx="0">
                  <c:v>América Latina</c:v>
                </c:pt>
                <c:pt idx="1">
                  <c:v>Paraguay</c:v>
                </c:pt>
              </c:strCache>
            </c:strRef>
          </c:cat>
          <c:val>
            <c:numRef>
              <c:f>'[Gasto social (1).xlsx]Hoja2'!$K$46:$K$47</c:f>
              <c:numCache>
                <c:formatCode>0.0</c:formatCode>
                <c:ptCount val="2"/>
                <c:pt idx="0">
                  <c:v>3.8557781072999999</c:v>
                </c:pt>
                <c:pt idx="1">
                  <c:v>3.0582767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23C-48F3-B647-8FE007A5BF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3041344"/>
        <c:axId val="343039776"/>
      </c:barChart>
      <c:catAx>
        <c:axId val="343041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3039776"/>
        <c:crosses val="autoZero"/>
        <c:auto val="1"/>
        <c:lblAlgn val="ctr"/>
        <c:lblOffset val="100"/>
        <c:noMultiLvlLbl val="0"/>
      </c:catAx>
      <c:valAx>
        <c:axId val="343039776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30413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PY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4472C4">
                  <a:lumMod val="50000"/>
                </a:srgb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E39-41C0-8A40-CD5E478D6A5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Hoja1!$C$12:$C$16</c:f>
              <c:strCache>
                <c:ptCount val="5"/>
                <c:pt idx="0">
                  <c:v>Agua y Saneamiento</c:v>
                </c:pt>
                <c:pt idx="1">
                  <c:v>Electricidad</c:v>
                </c:pt>
                <c:pt idx="2">
                  <c:v>Transporte</c:v>
                </c:pt>
                <c:pt idx="3">
                  <c:v>Telecomunicaciones</c:v>
                </c:pt>
                <c:pt idx="4">
                  <c:v>Total</c:v>
                </c:pt>
              </c:strCache>
            </c:strRef>
          </c:cat>
          <c:val>
            <c:numRef>
              <c:f>Hoja1!$D$12:$D$16</c:f>
              <c:numCache>
                <c:formatCode>General</c:formatCode>
                <c:ptCount val="5"/>
                <c:pt idx="0">
                  <c:v>4214</c:v>
                </c:pt>
                <c:pt idx="1">
                  <c:v>4007</c:v>
                </c:pt>
                <c:pt idx="2">
                  <c:v>9913</c:v>
                </c:pt>
                <c:pt idx="3">
                  <c:v>4462</c:v>
                </c:pt>
                <c:pt idx="4">
                  <c:v>22596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39-41C0-8A40-CD5E478D6A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1962232"/>
        <c:axId val="341962624"/>
      </c:barChart>
      <c:catAx>
        <c:axId val="341962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1962624"/>
        <c:crosses val="autoZero"/>
        <c:auto val="1"/>
        <c:lblAlgn val="ctr"/>
        <c:lblOffset val="100"/>
        <c:noMultiLvlLbl val="0"/>
      </c:catAx>
      <c:valAx>
        <c:axId val="3419626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19622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s-PY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36216708532599068"/>
          <c:y val="4.3807248108323378E-2"/>
          <c:w val="0.57474498011368214"/>
          <c:h val="0.83642618149433834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Hoja1!$B$4</c:f>
              <c:strCache>
                <c:ptCount val="1"/>
                <c:pt idx="0">
                  <c:v>Inversión nueva</c:v>
                </c:pt>
              </c:strCache>
            </c:strRef>
          </c:tx>
          <c:spPr>
            <a:solidFill>
              <a:srgbClr val="4472C4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cat>
            <c:strRef>
              <c:f>Hoja1!$C$3:$L$3</c:f>
              <c:strCache>
                <c:ptCount val="10"/>
                <c:pt idx="0">
                  <c:v>Acceso Seguro Alto - Agua</c:v>
                </c:pt>
                <c:pt idx="1">
                  <c:v>Acceso Seguro Alto - Saneamiento</c:v>
                </c:pt>
                <c:pt idx="2">
                  <c:v>Plantas de Tratamiento Efluentes</c:v>
                </c:pt>
                <c:pt idx="3">
                  <c:v>Acceso a electricidad</c:v>
                </c:pt>
                <c:pt idx="4">
                  <c:v>Generación y Transmision
 (Escenario Base)</c:v>
                </c:pt>
                <c:pt idx="5">
                  <c:v>Acceso a Broadband + 4G</c:v>
                </c:pt>
                <c:pt idx="6">
                  <c:v>Carreteras</c:v>
                </c:pt>
                <c:pt idx="7">
                  <c:v>Aeropuertos - Acceso Alto</c:v>
                </c:pt>
                <c:pt idx="8">
                  <c:v>Transporte urbano - Escenario BRT</c:v>
                </c:pt>
                <c:pt idx="9">
                  <c:v>No incluido Electromovilidad</c:v>
                </c:pt>
              </c:strCache>
            </c:strRef>
          </c:cat>
          <c:val>
            <c:numRef>
              <c:f>Hoja1!$C$4:$L$4</c:f>
              <c:numCache>
                <c:formatCode>0</c:formatCode>
                <c:ptCount val="10"/>
                <c:pt idx="0">
                  <c:v>90619.87856565004</c:v>
                </c:pt>
                <c:pt idx="1">
                  <c:v>148502.53260635328</c:v>
                </c:pt>
                <c:pt idx="2">
                  <c:v>16847.944351954964</c:v>
                </c:pt>
                <c:pt idx="3">
                  <c:v>25419.690940622968</c:v>
                </c:pt>
                <c:pt idx="4">
                  <c:v>371494.05988717894</c:v>
                </c:pt>
                <c:pt idx="5">
                  <c:v>109399.44212871598</c:v>
                </c:pt>
                <c:pt idx="6">
                  <c:v>310690.30348934996</c:v>
                </c:pt>
                <c:pt idx="7">
                  <c:v>15200</c:v>
                </c:pt>
                <c:pt idx="8">
                  <c:v>222375.65696086243</c:v>
                </c:pt>
                <c:pt idx="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3A0-4DFD-8B78-D21739A263C1}"/>
            </c:ext>
          </c:extLst>
        </c:ser>
        <c:ser>
          <c:idx val="1"/>
          <c:order val="1"/>
          <c:tx>
            <c:strRef>
              <c:f>Hoja1!$B$5</c:f>
              <c:strCache>
                <c:ptCount val="1"/>
                <c:pt idx="0">
                  <c:v>Mantenimiento </c:v>
                </c:pt>
              </c:strCache>
            </c:strRef>
          </c:tx>
          <c:spPr>
            <a:solidFill>
              <a:srgbClr val="4472C4">
                <a:lumMod val="50000"/>
              </a:srgbClr>
            </a:solidFill>
            <a:ln>
              <a:noFill/>
            </a:ln>
            <a:effectLst/>
          </c:spPr>
          <c:invertIfNegative val="0"/>
          <c:cat>
            <c:strRef>
              <c:f>Hoja1!$C$3:$L$3</c:f>
              <c:strCache>
                <c:ptCount val="10"/>
                <c:pt idx="0">
                  <c:v>Acceso Seguro Alto - Agua</c:v>
                </c:pt>
                <c:pt idx="1">
                  <c:v>Acceso Seguro Alto - Saneamiento</c:v>
                </c:pt>
                <c:pt idx="2">
                  <c:v>Plantas de Tratamiento Efluentes</c:v>
                </c:pt>
                <c:pt idx="3">
                  <c:v>Acceso a electricidad</c:v>
                </c:pt>
                <c:pt idx="4">
                  <c:v>Generación y Transmision
 (Escenario Base)</c:v>
                </c:pt>
                <c:pt idx="5">
                  <c:v>Acceso a Broadband + 4G</c:v>
                </c:pt>
                <c:pt idx="6">
                  <c:v>Carreteras</c:v>
                </c:pt>
                <c:pt idx="7">
                  <c:v>Aeropuertos - Acceso Alto</c:v>
                </c:pt>
                <c:pt idx="8">
                  <c:v>Transporte urbano - Escenario BRT</c:v>
                </c:pt>
                <c:pt idx="9">
                  <c:v>No incluido Electromovilidad</c:v>
                </c:pt>
              </c:strCache>
            </c:strRef>
          </c:cat>
          <c:val>
            <c:numRef>
              <c:f>Hoja1!$C$5:$L$5</c:f>
              <c:numCache>
                <c:formatCode>0</c:formatCode>
                <c:ptCount val="10"/>
                <c:pt idx="0">
                  <c:v>52041.471995650718</c:v>
                </c:pt>
                <c:pt idx="1">
                  <c:v>65878.388412897315</c:v>
                </c:pt>
                <c:pt idx="2">
                  <c:v>0</c:v>
                </c:pt>
                <c:pt idx="3">
                  <c:v>64117.833420713534</c:v>
                </c:pt>
                <c:pt idx="4">
                  <c:v>116051.36856259678</c:v>
                </c:pt>
                <c:pt idx="5">
                  <c:v>184275.13031204458</c:v>
                </c:pt>
                <c:pt idx="6">
                  <c:v>427821.99009021139</c:v>
                </c:pt>
                <c:pt idx="7">
                  <c:v>0</c:v>
                </c:pt>
                <c:pt idx="8">
                  <c:v>0</c:v>
                </c:pt>
                <c:pt idx="9" formatCode="General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3A0-4DFD-8B78-D21739A263C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100"/>
        <c:axId val="341966544"/>
        <c:axId val="343040560"/>
      </c:barChart>
      <c:catAx>
        <c:axId val="3419665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3040560"/>
        <c:crosses val="autoZero"/>
        <c:auto val="1"/>
        <c:lblAlgn val="ctr"/>
        <c:lblOffset val="100"/>
        <c:noMultiLvlLbl val="0"/>
      </c:catAx>
      <c:valAx>
        <c:axId val="343040560"/>
        <c:scaling>
          <c:orientation val="minMax"/>
        </c:scaling>
        <c:delete val="0"/>
        <c:axPos val="b"/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4196654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307742782152228"/>
          <c:y val="8.7669896281552154E-2"/>
          <c:w val="0.27384514435695539"/>
          <c:h val="0.1316609587370351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Y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6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PY" b="1"/>
              <a:t>Reducción Déficit Fiscal 2021 vs 2020</a:t>
            </a:r>
          </a:p>
          <a:p>
            <a:pPr>
              <a:defRPr b="1"/>
            </a:pPr>
            <a:r>
              <a:rPr lang="es-PY" b="1"/>
              <a:t>% PIB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6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8.3825365078251696E-2"/>
          <c:y val="0.28458177291310383"/>
          <c:w val="0.88167107861031435"/>
          <c:h val="0.4781703844475647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'Table 1.1.'!$V$12:$V$15</c:f>
              <c:strCache>
                <c:ptCount val="4"/>
                <c:pt idx="0">
                  <c:v>Mundo</c:v>
                </c:pt>
                <c:pt idx="1">
                  <c:v>Economias Avanzadas</c:v>
                </c:pt>
                <c:pt idx="2">
                  <c:v>Economias de Mercados Emergentes</c:v>
                </c:pt>
                <c:pt idx="3">
                  <c:v>América Latina</c:v>
                </c:pt>
              </c:strCache>
            </c:strRef>
          </c:cat>
          <c:val>
            <c:numRef>
              <c:f>'Table 1.1.'!$AD$12:$AD$15</c:f>
              <c:numCache>
                <c:formatCode>#,#00</c:formatCode>
                <c:ptCount val="4"/>
                <c:pt idx="0">
                  <c:v>-3.4191620927736137</c:v>
                </c:pt>
                <c:pt idx="1">
                  <c:v>-3.1746007937655474</c:v>
                </c:pt>
                <c:pt idx="2">
                  <c:v>-3.9680337273116466</c:v>
                </c:pt>
                <c:pt idx="3">
                  <c:v>-4.2692577800773011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6B-4EF0-B4AA-289695EE9B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07713704"/>
        <c:axId val="307709392"/>
      </c:barChart>
      <c:catAx>
        <c:axId val="307713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07709392"/>
        <c:crosses val="autoZero"/>
        <c:auto val="1"/>
        <c:lblAlgn val="ctr"/>
        <c:lblOffset val="100"/>
        <c:noMultiLvlLbl val="0"/>
      </c:catAx>
      <c:valAx>
        <c:axId val="307709392"/>
        <c:scaling>
          <c:orientation val="minMax"/>
        </c:scaling>
        <c:delete val="0"/>
        <c:axPos val="l"/>
        <c:numFmt formatCode="#,#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07713704"/>
        <c:crosses val="autoZero"/>
        <c:crossBetween val="between"/>
        <c:majorUnit val="0.60000000000000009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50"/>
      </a:pPr>
      <a:endParaRPr lang="es-PY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Y" sz="1800" b="1" dirty="0"/>
              <a:t>Paquete</a:t>
            </a:r>
            <a:r>
              <a:rPr lang="es-PY" sz="1800" b="1" baseline="0" dirty="0"/>
              <a:t> Fiscal Covid-19</a:t>
            </a:r>
          </a:p>
          <a:p>
            <a:pPr>
              <a:defRPr/>
            </a:pPr>
            <a:r>
              <a:rPr lang="es-PY" baseline="0" dirty="0"/>
              <a:t>(%) PIB - 2020</a:t>
            </a:r>
            <a:endParaRPr lang="es-PY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Hoja3!$B$6</c:f>
              <c:strCache>
                <c:ptCount val="1"/>
                <c:pt idx="0">
                  <c:v>Costo Fiscal Directo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Hoja3!$C$5:$H$5</c:f>
              <c:strCache>
                <c:ptCount val="6"/>
                <c:pt idx="0">
                  <c:v>Chile</c:v>
                </c:pt>
                <c:pt idx="1">
                  <c:v>Brasil</c:v>
                </c:pt>
                <c:pt idx="2">
                  <c:v>Argentina</c:v>
                </c:pt>
                <c:pt idx="3">
                  <c:v>Paraguay</c:v>
                </c:pt>
                <c:pt idx="4">
                  <c:v>Bolivia</c:v>
                </c:pt>
                <c:pt idx="5">
                  <c:v>Uruguay</c:v>
                </c:pt>
              </c:strCache>
            </c:strRef>
          </c:cat>
          <c:val>
            <c:numRef>
              <c:f>Hoja3!$C$6:$H$6</c:f>
              <c:numCache>
                <c:formatCode>#,#00%</c:formatCode>
                <c:ptCount val="6"/>
                <c:pt idx="0">
                  <c:v>5.3999999999999999E-2</c:v>
                </c:pt>
                <c:pt idx="1">
                  <c:v>7.1999999999999995E-2</c:v>
                </c:pt>
                <c:pt idx="2">
                  <c:v>4.4999999999999998E-2</c:v>
                </c:pt>
                <c:pt idx="3">
                  <c:v>4.7E-2</c:v>
                </c:pt>
                <c:pt idx="4">
                  <c:v>3.9E-2</c:v>
                </c:pt>
                <c:pt idx="5">
                  <c:v>1.4E-2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90-493A-9E72-57700D1D051D}"/>
            </c:ext>
          </c:extLst>
        </c:ser>
        <c:ser>
          <c:idx val="1"/>
          <c:order val="1"/>
          <c:tx>
            <c:strRef>
              <c:f>Hoja3!$B$7</c:f>
              <c:strCache>
                <c:ptCount val="1"/>
                <c:pt idx="0">
                  <c:v>Créditos y Garantías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Hoja3!$C$5:$H$5</c:f>
              <c:strCache>
                <c:ptCount val="6"/>
                <c:pt idx="0">
                  <c:v>Chile</c:v>
                </c:pt>
                <c:pt idx="1">
                  <c:v>Brasil</c:v>
                </c:pt>
                <c:pt idx="2">
                  <c:v>Argentina</c:v>
                </c:pt>
                <c:pt idx="3">
                  <c:v>Paraguay</c:v>
                </c:pt>
                <c:pt idx="4">
                  <c:v>Bolivia</c:v>
                </c:pt>
                <c:pt idx="5">
                  <c:v>Uruguay</c:v>
                </c:pt>
              </c:strCache>
            </c:strRef>
          </c:cat>
          <c:val>
            <c:numRef>
              <c:f>Hoja3!$C$7:$H$7</c:f>
              <c:numCache>
                <c:formatCode>General</c:formatCode>
                <c:ptCount val="6"/>
                <c:pt idx="0" formatCode="#,#00%">
                  <c:v>4.3999999999999997E-2</c:v>
                </c:pt>
                <c:pt idx="2" formatCode="#,#00%">
                  <c:v>0.02</c:v>
                </c:pt>
                <c:pt idx="3" formatCode="#,#00%">
                  <c:v>7.0000000000000001E-3</c:v>
                </c:pt>
                <c:pt idx="5" formatCode="#,#00%">
                  <c:v>2.1999999999999999E-2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90-493A-9E72-57700D1D0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6215808"/>
        <c:axId val="326219336"/>
      </c:barChart>
      <c:lineChart>
        <c:grouping val="standard"/>
        <c:varyColors val="0"/>
        <c:ser>
          <c:idx val="2"/>
          <c:order val="2"/>
          <c:tx>
            <c:strRef>
              <c:f>Hoja3!$B$8</c:f>
              <c:strCache>
                <c:ptCount val="1"/>
                <c:pt idx="0">
                  <c:v>Paquete Fiscal Total</c:v>
                </c:pt>
              </c:strCache>
            </c:strRef>
          </c:tx>
          <c:spPr>
            <a:ln w="28575" cap="rnd">
              <a:solidFill>
                <a:srgbClr val="00206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2060"/>
              </a:solidFill>
              <a:ln w="9525">
                <a:solidFill>
                  <a:srgbClr val="002060"/>
                </a:solidFill>
              </a:ln>
              <a:effectLst/>
            </c:spPr>
          </c:marker>
          <c:dLbls>
            <c:dLbl>
              <c:idx val="3"/>
              <c:layout/>
              <c:tx>
                <c:rich>
                  <a:bodyPr/>
                  <a:lstStyle/>
                  <a:p>
                    <a:r>
                      <a:rPr lang="en-US" smtClean="0"/>
                      <a:t>5,5%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2190-493A-9E72-57700D1D051D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Hoja3!$C$5:$H$5</c:f>
              <c:strCache>
                <c:ptCount val="6"/>
                <c:pt idx="0">
                  <c:v>Chile</c:v>
                </c:pt>
                <c:pt idx="1">
                  <c:v>Brasil</c:v>
                </c:pt>
                <c:pt idx="2">
                  <c:v>Argentina</c:v>
                </c:pt>
                <c:pt idx="3">
                  <c:v>Paraguay</c:v>
                </c:pt>
                <c:pt idx="4">
                  <c:v>Bolivia</c:v>
                </c:pt>
                <c:pt idx="5">
                  <c:v>Uruguay</c:v>
                </c:pt>
              </c:strCache>
            </c:strRef>
          </c:cat>
          <c:val>
            <c:numRef>
              <c:f>Hoja3!$C$8:$H$8</c:f>
              <c:numCache>
                <c:formatCode>#,#00%</c:formatCode>
                <c:ptCount val="6"/>
                <c:pt idx="0">
                  <c:v>9.8000000000000004E-2</c:v>
                </c:pt>
                <c:pt idx="1">
                  <c:v>7.1999999999999995E-2</c:v>
                </c:pt>
                <c:pt idx="2">
                  <c:v>6.5000000000000002E-2</c:v>
                </c:pt>
                <c:pt idx="3">
                  <c:v>5.3999999999999999E-2</c:v>
                </c:pt>
                <c:pt idx="4">
                  <c:v>3.9E-2</c:v>
                </c:pt>
                <c:pt idx="5">
                  <c:v>3.5999999999999997E-2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2190-493A-9E72-57700D1D0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215808"/>
        <c:axId val="326219336"/>
      </c:lineChart>
      <c:catAx>
        <c:axId val="32621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26219336"/>
        <c:crosses val="autoZero"/>
        <c:auto val="1"/>
        <c:lblAlgn val="ctr"/>
        <c:lblOffset val="100"/>
        <c:noMultiLvlLbl val="0"/>
      </c:catAx>
      <c:valAx>
        <c:axId val="326219336"/>
        <c:scaling>
          <c:orientation val="minMax"/>
        </c:scaling>
        <c:delete val="0"/>
        <c:axPos val="l"/>
        <c:numFmt formatCode="#,#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2621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PY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s-PY" sz="1800" b="1" dirty="0"/>
              <a:t>Resultado Fiscal </a:t>
            </a:r>
          </a:p>
          <a:p>
            <a:pPr>
              <a:defRPr sz="1800"/>
            </a:pPr>
            <a:r>
              <a:rPr lang="es-PY" sz="1400" dirty="0"/>
              <a:t>(%) </a:t>
            </a:r>
            <a:r>
              <a:rPr lang="es-PY" sz="1400" dirty="0" smtClean="0"/>
              <a:t>PIB - 2020</a:t>
            </a:r>
            <a:endParaRPr lang="es-PY" sz="140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8.5319180893518837E-2"/>
          <c:y val="0.16483564921069671"/>
          <c:w val="0.89067295236268684"/>
          <c:h val="0.641960162885135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Hoja4!$B$10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Hoja4!$A$11:$A$16</c:f>
              <c:strCache>
                <c:ptCount val="6"/>
                <c:pt idx="0">
                  <c:v>Uruguay</c:v>
                </c:pt>
                <c:pt idx="1">
                  <c:v>Paraguay</c:v>
                </c:pt>
                <c:pt idx="2">
                  <c:v>Chile</c:v>
                </c:pt>
                <c:pt idx="3">
                  <c:v>Argentina</c:v>
                </c:pt>
                <c:pt idx="4">
                  <c:v>Bolivia</c:v>
                </c:pt>
                <c:pt idx="5">
                  <c:v>Brasil</c:v>
                </c:pt>
              </c:strCache>
            </c:strRef>
          </c:cat>
          <c:val>
            <c:numRef>
              <c:f>Hoja4!$B$11:$B$16</c:f>
              <c:numCache>
                <c:formatCode>#,#00%</c:formatCode>
                <c:ptCount val="6"/>
                <c:pt idx="0">
                  <c:v>-2.7E-2</c:v>
                </c:pt>
                <c:pt idx="1">
                  <c:v>-2.8000000000000001E-2</c:v>
                </c:pt>
                <c:pt idx="2">
                  <c:v>-2.9000000000000001E-2</c:v>
                </c:pt>
                <c:pt idx="3">
                  <c:v>-3.7999999999999999E-2</c:v>
                </c:pt>
                <c:pt idx="4">
                  <c:v>-7.1999999999999995E-2</c:v>
                </c:pt>
                <c:pt idx="5">
                  <c:v>-5.8000000000000003E-2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AF-481C-B424-374A4F2B7D16}"/>
            </c:ext>
          </c:extLst>
        </c:ser>
        <c:ser>
          <c:idx val="1"/>
          <c:order val="1"/>
          <c:tx>
            <c:strRef>
              <c:f>Hoja4!$C$10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Hoja4!$A$11:$A$16</c:f>
              <c:strCache>
                <c:ptCount val="6"/>
                <c:pt idx="0">
                  <c:v>Uruguay</c:v>
                </c:pt>
                <c:pt idx="1">
                  <c:v>Paraguay</c:v>
                </c:pt>
                <c:pt idx="2">
                  <c:v>Chile</c:v>
                </c:pt>
                <c:pt idx="3">
                  <c:v>Argentina</c:v>
                </c:pt>
                <c:pt idx="4">
                  <c:v>Bolivia</c:v>
                </c:pt>
                <c:pt idx="5">
                  <c:v>Brasil</c:v>
                </c:pt>
              </c:strCache>
            </c:strRef>
          </c:cat>
          <c:val>
            <c:numRef>
              <c:f>Hoja4!$C$11:$C$16</c:f>
              <c:numCache>
                <c:formatCode>#,#00%</c:formatCode>
                <c:ptCount val="6"/>
                <c:pt idx="0">
                  <c:v>-4.9000000000000002E-2</c:v>
                </c:pt>
                <c:pt idx="1">
                  <c:v>-6.0999999999999999E-2</c:v>
                </c:pt>
                <c:pt idx="2">
                  <c:v>-7.2999999999999995E-2</c:v>
                </c:pt>
                <c:pt idx="3">
                  <c:v>-8.3000000000000004E-2</c:v>
                </c:pt>
                <c:pt idx="4">
                  <c:v>-0.127</c:v>
                </c:pt>
                <c:pt idx="5">
                  <c:v>-0.13600000000000001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AF-481C-B424-374A4F2B7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326216200"/>
        <c:axId val="326218160"/>
      </c:barChart>
      <c:lineChart>
        <c:grouping val="standard"/>
        <c:varyColors val="0"/>
        <c:ser>
          <c:idx val="2"/>
          <c:order val="2"/>
          <c:tx>
            <c:strRef>
              <c:f>Hoja4!$D$10</c:f>
              <c:strCache>
                <c:ptCount val="1"/>
                <c:pt idx="0">
                  <c:v>incremento del déficit en p.p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Hoja4!$A$11:$A$16</c:f>
              <c:strCache>
                <c:ptCount val="6"/>
                <c:pt idx="0">
                  <c:v>Uruguay</c:v>
                </c:pt>
                <c:pt idx="1">
                  <c:v>Paraguay</c:v>
                </c:pt>
                <c:pt idx="2">
                  <c:v>Chile</c:v>
                </c:pt>
                <c:pt idx="3">
                  <c:v>Argentina</c:v>
                </c:pt>
                <c:pt idx="4">
                  <c:v>Bolivia</c:v>
                </c:pt>
                <c:pt idx="5">
                  <c:v>Brasil</c:v>
                </c:pt>
              </c:strCache>
            </c:strRef>
          </c:cat>
          <c:val>
            <c:numRef>
              <c:f>Hoja4!$D$11:$D$16</c:f>
              <c:numCache>
                <c:formatCode>#,#00%</c:formatCode>
                <c:ptCount val="6"/>
                <c:pt idx="0">
                  <c:v>2.2000000000000002E-2</c:v>
                </c:pt>
                <c:pt idx="1">
                  <c:v>3.3000000000000002E-2</c:v>
                </c:pt>
                <c:pt idx="2">
                  <c:v>4.4000000000000004E-2</c:v>
                </c:pt>
                <c:pt idx="3">
                  <c:v>4.5000000000000012E-2</c:v>
                </c:pt>
                <c:pt idx="4">
                  <c:v>5.4999999999999993E-2</c:v>
                </c:pt>
                <c:pt idx="5">
                  <c:v>7.8E-2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AF-481C-B424-374A4F2B7D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6216200"/>
        <c:axId val="326218160"/>
      </c:lineChart>
      <c:catAx>
        <c:axId val="3262162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26218160"/>
        <c:crosses val="autoZero"/>
        <c:auto val="1"/>
        <c:lblAlgn val="ctr"/>
        <c:lblOffset val="100"/>
        <c:noMultiLvlLbl val="0"/>
      </c:catAx>
      <c:valAx>
        <c:axId val="326218160"/>
        <c:scaling>
          <c:orientation val="minMax"/>
        </c:scaling>
        <c:delete val="0"/>
        <c:axPos val="l"/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2621620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825609055691721"/>
          <c:y val="0.90266866198207607"/>
          <c:w val="0.64348781888616557"/>
          <c:h val="8.07857379533049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s-PY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PY" sz="1600" b="1" dirty="0"/>
              <a:t>Deuda Bruta</a:t>
            </a:r>
          </a:p>
          <a:p>
            <a:pPr>
              <a:defRPr/>
            </a:pPr>
            <a:r>
              <a:rPr lang="es-PY" sz="1600" dirty="0"/>
              <a:t>(%) PIB</a:t>
            </a:r>
          </a:p>
        </c:rich>
      </c:tx>
      <c:layout>
        <c:manualLayout>
          <c:xMode val="edge"/>
          <c:yMode val="edge"/>
          <c:x val="0.45941346375008107"/>
          <c:y val="6.976009667540956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4.2636707576713707E-2"/>
          <c:y val="0.17111357353595166"/>
          <c:w val="0.92959852838834856"/>
          <c:h val="0.6945648603055120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Hoja5!$B$41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Hoja5!$A$42:$A$47</c:f>
              <c:strCache>
                <c:ptCount val="6"/>
                <c:pt idx="0">
                  <c:v>Argentina</c:v>
                </c:pt>
                <c:pt idx="1">
                  <c:v>Bolivia</c:v>
                </c:pt>
                <c:pt idx="2">
                  <c:v>Brasil</c:v>
                </c:pt>
                <c:pt idx="3">
                  <c:v>Chile</c:v>
                </c:pt>
                <c:pt idx="4">
                  <c:v>Paraguay</c:v>
                </c:pt>
                <c:pt idx="5">
                  <c:v>Uruguay</c:v>
                </c:pt>
              </c:strCache>
            </c:strRef>
          </c:cat>
          <c:val>
            <c:numRef>
              <c:f>Hoja5!$B$42:$B$47</c:f>
              <c:numCache>
                <c:formatCode>0.0</c:formatCode>
                <c:ptCount val="6"/>
                <c:pt idx="0">
                  <c:v>88.834999999999994</c:v>
                </c:pt>
                <c:pt idx="1">
                  <c:v>59.256999999999998</c:v>
                </c:pt>
                <c:pt idx="2">
                  <c:v>87.87</c:v>
                </c:pt>
                <c:pt idx="3">
                  <c:v>28.289000000000001</c:v>
                </c:pt>
                <c:pt idx="4">
                  <c:v>22.858106974427752</c:v>
                </c:pt>
                <c:pt idx="5">
                  <c:v>60.456000000000003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4A-4E96-BE08-789AA0E04F71}"/>
            </c:ext>
          </c:extLst>
        </c:ser>
        <c:ser>
          <c:idx val="1"/>
          <c:order val="1"/>
          <c:tx>
            <c:strRef>
              <c:f>Hoja5!$C$41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rgbClr val="002060"/>
            </a:solidFill>
            <a:ln>
              <a:noFill/>
            </a:ln>
            <a:effectLst/>
          </c:spPr>
          <c:invertIfNegative val="0"/>
          <c:dLbls>
            <c:dLbl>
              <c:idx val="2"/>
              <c:layout>
                <c:manualLayout>
                  <c:x val="9.3625227796814096E-3"/>
                  <c:y val="2.68308064136190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CC4A-4E96-BE08-789AA0E04F71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Hoja5!$A$42:$A$47</c:f>
              <c:strCache>
                <c:ptCount val="6"/>
                <c:pt idx="0">
                  <c:v>Argentina</c:v>
                </c:pt>
                <c:pt idx="1">
                  <c:v>Bolivia</c:v>
                </c:pt>
                <c:pt idx="2">
                  <c:v>Brasil</c:v>
                </c:pt>
                <c:pt idx="3">
                  <c:v>Chile</c:v>
                </c:pt>
                <c:pt idx="4">
                  <c:v>Paraguay</c:v>
                </c:pt>
                <c:pt idx="5">
                  <c:v>Uruguay</c:v>
                </c:pt>
              </c:strCache>
            </c:strRef>
          </c:cat>
          <c:val>
            <c:numRef>
              <c:f>Hoja5!$C$42:$C$47</c:f>
              <c:numCache>
                <c:formatCode>0.0</c:formatCode>
                <c:ptCount val="6"/>
                <c:pt idx="0">
                  <c:v>102.79</c:v>
                </c:pt>
                <c:pt idx="1">
                  <c:v>78.129000000000005</c:v>
                </c:pt>
                <c:pt idx="2">
                  <c:v>98.682000000000002</c:v>
                </c:pt>
                <c:pt idx="3">
                  <c:v>32.58</c:v>
                </c:pt>
                <c:pt idx="4">
                  <c:v>33.787893883288874</c:v>
                </c:pt>
                <c:pt idx="5">
                  <c:v>68.143000000000001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4A-4E96-BE08-789AA0E04F71}"/>
            </c:ext>
          </c:extLst>
        </c:ser>
        <c:ser>
          <c:idx val="2"/>
          <c:order val="2"/>
          <c:tx>
            <c:strRef>
              <c:f>Hoja5!$D$41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44546A">
                <a:lumMod val="40000"/>
                <a:lumOff val="60000"/>
              </a:srgbClr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1.4598916527205139E-2"/>
                  <c:y val="-5.3661612827238126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05290621074697E-2"/>
                      <c:h val="5.31786583117929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0D22-4DA3-848A-7E8892743C17}"/>
                </c:ext>
              </c:extLst>
            </c:dLbl>
            <c:dLbl>
              <c:idx val="5"/>
              <c:layout>
                <c:manualLayout>
                  <c:x val="6.2566785116591923E-3"/>
                  <c:y val="-3.488004833770483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5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s-PY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605290621074697E-2"/>
                      <c:h val="5.317865831179298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D22-4DA3-848A-7E8892743C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Hoja5!$A$42:$A$47</c:f>
              <c:strCache>
                <c:ptCount val="6"/>
                <c:pt idx="0">
                  <c:v>Argentina</c:v>
                </c:pt>
                <c:pt idx="1">
                  <c:v>Bolivia</c:v>
                </c:pt>
                <c:pt idx="2">
                  <c:v>Brasil</c:v>
                </c:pt>
                <c:pt idx="3">
                  <c:v>Chile</c:v>
                </c:pt>
                <c:pt idx="4">
                  <c:v>Paraguay</c:v>
                </c:pt>
                <c:pt idx="5">
                  <c:v>Uruguay</c:v>
                </c:pt>
              </c:strCache>
            </c:strRef>
          </c:cat>
          <c:val>
            <c:numRef>
              <c:f>Hoja5!$D$42:$D$47</c:f>
              <c:numCache>
                <c:formatCode>0.0</c:formatCode>
                <c:ptCount val="6"/>
                <c:pt idx="0">
                  <c:v>80.599999999999994</c:v>
                </c:pt>
                <c:pt idx="1">
                  <c:v>82.5</c:v>
                </c:pt>
                <c:pt idx="2">
                  <c:v>93</c:v>
                </c:pt>
                <c:pt idx="3">
                  <c:v>36.299999999999997</c:v>
                </c:pt>
                <c:pt idx="4">
                  <c:v>35.1</c:v>
                </c:pt>
                <c:pt idx="5">
                  <c:v>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0-4D46-95B7-73B5FB0E0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26216592"/>
        <c:axId val="326216984"/>
      </c:barChart>
      <c:catAx>
        <c:axId val="3262165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26216984"/>
        <c:crosses val="autoZero"/>
        <c:auto val="1"/>
        <c:lblAlgn val="ctr"/>
        <c:lblOffset val="100"/>
        <c:noMultiLvlLbl val="0"/>
      </c:catAx>
      <c:valAx>
        <c:axId val="326216984"/>
        <c:scaling>
          <c:orientation val="minMax"/>
        </c:scaling>
        <c:delete val="0"/>
        <c:axPos val="l"/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2621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Y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PY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s-PY" b="1" dirty="0"/>
              <a:t>Aumento de la Deuda en 2020</a:t>
            </a:r>
          </a:p>
          <a:p>
            <a:pPr>
              <a:defRPr/>
            </a:pPr>
            <a:r>
              <a:rPr lang="es-PY" dirty="0"/>
              <a:t>(% PIB)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PY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E17-4147-8513-4369918C7A5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E17-4147-8513-4369918C7A50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'WEO_Data (2)'!$B$12:$B$18</c:f>
              <c:strCache>
                <c:ptCount val="7"/>
                <c:pt idx="0">
                  <c:v>Bolivia</c:v>
                </c:pt>
                <c:pt idx="1">
                  <c:v>Argentina</c:v>
                </c:pt>
                <c:pt idx="2">
                  <c:v>Colombia</c:v>
                </c:pt>
                <c:pt idx="3">
                  <c:v>Paraguay</c:v>
                </c:pt>
                <c:pt idx="4">
                  <c:v>Brazil</c:v>
                </c:pt>
                <c:pt idx="5">
                  <c:v>Uruguay</c:v>
                </c:pt>
                <c:pt idx="6">
                  <c:v>Chile</c:v>
                </c:pt>
              </c:strCache>
            </c:strRef>
          </c:cat>
          <c:val>
            <c:numRef>
              <c:f>'WEO_Data (2)'!$C$12:$C$18</c:f>
              <c:numCache>
                <c:formatCode>#,#00</c:formatCode>
                <c:ptCount val="7"/>
                <c:pt idx="0">
                  <c:v>18.872</c:v>
                </c:pt>
                <c:pt idx="1">
                  <c:v>13.955</c:v>
                </c:pt>
                <c:pt idx="2">
                  <c:v>13.257</c:v>
                </c:pt>
                <c:pt idx="3">
                  <c:v>11.119</c:v>
                </c:pt>
                <c:pt idx="4">
                  <c:v>10.811999999999999</c:v>
                </c:pt>
                <c:pt idx="5">
                  <c:v>7.6870000000000003</c:v>
                </c:pt>
                <c:pt idx="6">
                  <c:v>4.2910000000000004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E17-4147-8513-4369918C7A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339255104"/>
        <c:axId val="339253928"/>
      </c:barChart>
      <c:catAx>
        <c:axId val="33925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9253928"/>
        <c:crosses val="autoZero"/>
        <c:auto val="1"/>
        <c:lblAlgn val="ctr"/>
        <c:lblOffset val="100"/>
        <c:noMultiLvlLbl val="0"/>
      </c:catAx>
      <c:valAx>
        <c:axId val="339253928"/>
        <c:scaling>
          <c:orientation val="minMax"/>
        </c:scaling>
        <c:delete val="0"/>
        <c:axPos val="l"/>
        <c:numFmt formatCode="#,#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PY"/>
          </a:p>
        </c:txPr>
        <c:crossAx val="3392551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s-PY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1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s-PY" sz="1200" b="1" dirty="0"/>
              <a:t>Gastos Financiados mediante Ley de Emergencia y Ley de Consolidación</a:t>
            </a:r>
          </a:p>
          <a:p>
            <a:pPr>
              <a:defRPr sz="1100"/>
            </a:pPr>
            <a:r>
              <a:rPr lang="es-PY" sz="1200" b="0" dirty="0"/>
              <a:t>En miles de millones de Guaraníes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2.4984342310885341E-2"/>
          <c:y val="0.15616051758513236"/>
          <c:w val="0.95003131537822927"/>
          <c:h val="0.5893284108901691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Hoja3!$D$5</c:f>
              <c:strCache>
                <c:ptCount val="1"/>
                <c:pt idx="0">
                  <c:v>MIPYMES y Capitalización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Hoja3!$E$5:$F$5</c:f>
              <c:numCache>
                <c:formatCode>_ * #,##0.0_ ;_ * \-#,##0.0_ ;_ * "-"_ ;_ @_ </c:formatCode>
                <c:ptCount val="2"/>
                <c:pt idx="0">
                  <c:v>390</c:v>
                </c:pt>
                <c:pt idx="1">
                  <c:v>137.965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FCB-4454-8DDB-6B8CB633A603}"/>
            </c:ext>
          </c:extLst>
        </c:ser>
        <c:ser>
          <c:idx val="1"/>
          <c:order val="1"/>
          <c:tx>
            <c:strRef>
              <c:f>Hoja3!$D$6</c:f>
              <c:strCache>
                <c:ptCount val="1"/>
                <c:pt idx="0">
                  <c:v>Salud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Hoja3!$E$6:$F$6</c:f>
              <c:numCache>
                <c:formatCode>_ * #,##0.0_ ;_ * \-#,##0.0_ ;_ * "-"_ ;_ @_ </c:formatCode>
                <c:ptCount val="2"/>
                <c:pt idx="0">
                  <c:v>919.89390492899997</c:v>
                </c:pt>
                <c:pt idx="1">
                  <c:v>1438.693031879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FCB-4454-8DDB-6B8CB633A603}"/>
            </c:ext>
          </c:extLst>
        </c:ser>
        <c:ser>
          <c:idx val="2"/>
          <c:order val="2"/>
          <c:tx>
            <c:strRef>
              <c:f>Hoja3!$D$7</c:f>
              <c:strCache>
                <c:ptCount val="1"/>
                <c:pt idx="0">
                  <c:v>Ollas populares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Hoja3!$E$7:$F$7</c:f>
              <c:numCache>
                <c:formatCode>_ * #,##0.0_ ;_ * \-#,##0.0_ ;_ * "-"_ ;_ @_ </c:formatCode>
                <c:ptCount val="2"/>
                <c:pt idx="0">
                  <c:v>25.789131176000001</c:v>
                </c:pt>
                <c:pt idx="1">
                  <c:v>15.88076117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FCB-4454-8DDB-6B8CB633A603}"/>
            </c:ext>
          </c:extLst>
        </c:ser>
        <c:ser>
          <c:idx val="3"/>
          <c:order val="3"/>
          <c:tx>
            <c:strRef>
              <c:f>Hoja3!$D$8</c:f>
              <c:strCache>
                <c:ptCount val="1"/>
                <c:pt idx="0">
                  <c:v>Funcionamento del Estado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Hoja3!$E$8:$F$8</c:f>
              <c:numCache>
                <c:formatCode>_ * #,##0.0_ ;_ * \-#,##0.0_ ;_ * "-"_ ;_ @_ </c:formatCode>
                <c:ptCount val="2"/>
                <c:pt idx="0">
                  <c:v>835.79216415699989</c:v>
                </c:pt>
                <c:pt idx="1">
                  <c:v>192.76796473100001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FCB-4454-8DDB-6B8CB633A603}"/>
            </c:ext>
          </c:extLst>
        </c:ser>
        <c:ser>
          <c:idx val="4"/>
          <c:order val="4"/>
          <c:tx>
            <c:strRef>
              <c:f>Hoja3!$D$9</c:f>
              <c:strCache>
                <c:ptCount val="1"/>
                <c:pt idx="0">
                  <c:v>Protección social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Hoja3!$E$9:$F$9</c:f>
              <c:numCache>
                <c:formatCode>_ * #,##0.0_ ;_ * \-#,##0.0_ ;_ * "-"_ ;_ @_ </c:formatCode>
                <c:ptCount val="2"/>
                <c:pt idx="0">
                  <c:v>2626.8518250709999</c:v>
                </c:pt>
                <c:pt idx="1">
                  <c:v>455.58218282000001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FCB-4454-8DDB-6B8CB633A603}"/>
            </c:ext>
          </c:extLst>
        </c:ser>
        <c:ser>
          <c:idx val="5"/>
          <c:order val="5"/>
          <c:tx>
            <c:strRef>
              <c:f>Hoja3!$D$10</c:f>
              <c:strCache>
                <c:ptCount val="1"/>
                <c:pt idx="0">
                  <c:v>Subsidio a Servicios Públicos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Hoja3!$E$10:$F$10</c:f>
              <c:numCache>
                <c:formatCode>General</c:formatCode>
                <c:ptCount val="2"/>
                <c:pt idx="0" formatCode="_ * #,##0.0_ ;_ * \-#,##0.0_ ;_ * &quot;-&quot;_ ;_ @_ ">
                  <c:v>662.57239510199997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FCB-4454-8DDB-6B8CB633A603}"/>
            </c:ext>
          </c:extLst>
        </c:ser>
        <c:ser>
          <c:idx val="6"/>
          <c:order val="6"/>
          <c:tx>
            <c:strRef>
              <c:f>Hoja3!$D$11</c:f>
              <c:strCache>
                <c:ptCount val="1"/>
                <c:pt idx="0">
                  <c:v>Vivienda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Hoja3!$E$11:$F$11</c:f>
              <c:numCache>
                <c:formatCode>_ * #,##0.0_ ;_ * \-#,##0.0_ ;_ * "-"_ ;_ @_ </c:formatCode>
                <c:ptCount val="2"/>
                <c:pt idx="1">
                  <c:v>32.631380137999997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FCB-4454-8DDB-6B8CB633A603}"/>
            </c:ext>
          </c:extLst>
        </c:ser>
        <c:ser>
          <c:idx val="7"/>
          <c:order val="7"/>
          <c:tx>
            <c:strRef>
              <c:f>Hoja3!$D$12</c:f>
              <c:strCache>
                <c:ptCount val="1"/>
                <c:pt idx="0">
                  <c:v>Gobernaciones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Hoja3!$E$12:$F$12</c:f>
              <c:numCache>
                <c:formatCode>_ * #,##0.0_ ;_ * \-#,##0.0_ ;_ * "-"_ ;_ @_ </c:formatCode>
                <c:ptCount val="2"/>
                <c:pt idx="0">
                  <c:v>78.096085500000001</c:v>
                </c:pt>
                <c:pt idx="1">
                  <c:v>30.221905822000004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FCB-4454-8DDB-6B8CB633A603}"/>
            </c:ext>
          </c:extLst>
        </c:ser>
        <c:ser>
          <c:idx val="8"/>
          <c:order val="8"/>
          <c:tx>
            <c:strRef>
              <c:f>Hoja3!$D$13</c:f>
              <c:strCache>
                <c:ptCount val="1"/>
                <c:pt idx="0">
                  <c:v>Otros</c:v>
                </c:pt>
              </c:strCache>
            </c:strRef>
          </c:tx>
          <c:spPr>
            <a:solidFill>
              <a:srgbClr val="006699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Hoja3!$E$4:$F$4</c:f>
              <c:numCache>
                <c:formatCode>General</c:formatCode>
                <c:ptCount val="2"/>
                <c:pt idx="0">
                  <c:v>2020</c:v>
                </c:pt>
                <c:pt idx="1">
                  <c:v>2021</c:v>
                </c:pt>
              </c:numCache>
            </c:numRef>
          </c:cat>
          <c:val>
            <c:numRef>
              <c:f>Hoja3!$E$13:$F$13</c:f>
              <c:numCache>
                <c:formatCode>_ * #,##0.0_ ;_ * \-#,##0.0_ ;_ * "-"_ ;_ @_ </c:formatCode>
                <c:ptCount val="2"/>
                <c:pt idx="0">
                  <c:v>30.39143632</c:v>
                </c:pt>
                <c:pt idx="1">
                  <c:v>35.790822157999997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FCB-4454-8DDB-6B8CB633A6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8862655"/>
        <c:axId val="1728863903"/>
      </c:barChart>
      <c:catAx>
        <c:axId val="17288626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PY"/>
          </a:p>
        </c:txPr>
        <c:crossAx val="1728863903"/>
        <c:crosses val="autoZero"/>
        <c:auto val="1"/>
        <c:lblAlgn val="ctr"/>
        <c:lblOffset val="100"/>
        <c:noMultiLvlLbl val="0"/>
      </c:catAx>
      <c:valAx>
        <c:axId val="1728863903"/>
        <c:scaling>
          <c:orientation val="minMax"/>
        </c:scaling>
        <c:delete val="1"/>
        <c:axPos val="l"/>
        <c:numFmt formatCode="_ * #,##0.0_ ;_ * \-#,##0.0_ ;_ * &quot;-&quot;_ ;_ @_ " sourceLinked="1"/>
        <c:majorTickMark val="none"/>
        <c:minorTickMark val="none"/>
        <c:tickLblPos val="nextTo"/>
        <c:crossAx val="172886265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1378330902859373E-2"/>
          <c:y val="0.79704232989603296"/>
          <c:w val="0.95995644772186317"/>
          <c:h val="0.128200670827126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05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PY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r>
              <a:rPr lang="es-PY" b="1" dirty="0"/>
              <a:t>Gastos Financiados mediante Ley de Emergencia y Ley de Consolidación</a:t>
            </a:r>
          </a:p>
          <a:p>
            <a:pPr>
              <a:defRPr/>
            </a:pPr>
            <a:r>
              <a:rPr lang="es-PY" sz="1200" dirty="0"/>
              <a:t>En miles de millones de Guaraníes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es-PY"/>
        </a:p>
      </c:txPr>
    </c:title>
    <c:autoTitleDeleted val="0"/>
    <c:plotArea>
      <c:layout>
        <c:manualLayout>
          <c:layoutTarget val="inner"/>
          <c:xMode val="edge"/>
          <c:yMode val="edge"/>
          <c:x val="2.3614791971954451E-2"/>
          <c:y val="0.29206431333518146"/>
          <c:w val="0.93888888888888888"/>
          <c:h val="0.5945213619130942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C4E-4060-ADB3-862443F38F9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defRPr>
                </a:pPr>
                <a:endParaRPr lang="es-PY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Hoja1!$C$5:$D$5</c:f>
              <c:strCache>
                <c:ptCount val="2"/>
                <c:pt idx="0">
                  <c:v>2020</c:v>
                </c:pt>
                <c:pt idx="1">
                  <c:v>2021*</c:v>
                </c:pt>
              </c:strCache>
            </c:strRef>
          </c:cat>
          <c:val>
            <c:numRef>
              <c:f>Hoja1!$C$6:$D$6</c:f>
              <c:numCache>
                <c:formatCode>_ * #,##0.0_ ;_ * \-#,##0.0_ ;_ * "-"_ ;_ @_ </c:formatCode>
                <c:ptCount val="2"/>
                <c:pt idx="0">
                  <c:v>5565.8964940530004</c:v>
                </c:pt>
                <c:pt idx="1">
                  <c:v>2339.5330487179999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4E-4060-ADB3-862443F38F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9"/>
        <c:overlap val="-27"/>
        <c:axId val="1899058255"/>
        <c:axId val="1636074799"/>
      </c:barChart>
      <c:catAx>
        <c:axId val="1899058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pPr>
            <a:endParaRPr lang="es-PY"/>
          </a:p>
        </c:txPr>
        <c:crossAx val="1636074799"/>
        <c:crosses val="autoZero"/>
        <c:auto val="1"/>
        <c:lblAlgn val="ctr"/>
        <c:lblOffset val="100"/>
        <c:noMultiLvlLbl val="0"/>
      </c:catAx>
      <c:valAx>
        <c:axId val="1636074799"/>
        <c:scaling>
          <c:orientation val="minMax"/>
        </c:scaling>
        <c:delete val="1"/>
        <c:axPos val="l"/>
        <c:numFmt formatCode="_ * #,##0.0_ ;_ * \-#,##0.0_ ;_ * &quot;-&quot;_ ;_ @_ " sourceLinked="1"/>
        <c:majorTickMark val="none"/>
        <c:minorTickMark val="none"/>
        <c:tickLblPos val="nextTo"/>
        <c:crossAx val="1899058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pPr>
      <a:endParaRPr lang="es-PY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0.72181</cdr:x>
      <cdr:y>0.5</cdr:y>
    </cdr:from>
    <cdr:to>
      <cdr:x>0.79882</cdr:x>
      <cdr:y>0.58308</cdr:y>
    </cdr:to>
    <cdr:pic>
      <cdr:nvPicPr>
        <cdr:cNvPr id="2" name="Imagen 1" descr="https://cdn0.iconfinder.com/data/icons/flat-round-rectangle-world-flags/180/round_rectangle_paraguay-512.png"/>
        <cdr:cNvPicPr>
          <a:picLocks xmlns:a="http://schemas.openxmlformats.org/drawingml/2006/main" noChangeAspect="1" noChangeArrowheads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rcRect xmlns:a="http://schemas.openxmlformats.org/drawingml/2006/main"/>
        <a:stretch xmlns:a="http://schemas.openxmlformats.org/drawingml/2006/main">
          <a:fillRect/>
        </a:stretch>
      </cdr:blipFill>
      <cdr:spPr bwMode="auto">
        <a:xfrm xmlns:a="http://schemas.openxmlformats.org/drawingml/2006/main">
          <a:off x="4132872" y="2366682"/>
          <a:ext cx="440919" cy="393248"/>
        </a:xfrm>
        <a:prstGeom xmlns:a="http://schemas.openxmlformats.org/drawingml/2006/main" prst="rect">
          <a:avLst/>
        </a:prstGeom>
        <a:noFill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</a:extLst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0.18485</cdr:x>
      <cdr:y>0.5</cdr:y>
    </cdr:from>
    <cdr:to>
      <cdr:x>0.84855</cdr:x>
      <cdr:y>0.61934</cdr:y>
    </cdr:to>
    <cdr:cxnSp macro="">
      <cdr:nvCxnSpPr>
        <cdr:cNvPr id="2" name="Conector recto de flecha 1"/>
        <cdr:cNvCxnSpPr/>
      </cdr:nvCxnSpPr>
      <cdr:spPr>
        <a:xfrm xmlns:a="http://schemas.openxmlformats.org/drawingml/2006/main" flipV="1">
          <a:off x="1099671" y="2151986"/>
          <a:ext cx="3948354" cy="513640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0.77909</cdr:x>
      <cdr:y>0.06719</cdr:y>
    </cdr:from>
    <cdr:to>
      <cdr:x>0.98251</cdr:x>
      <cdr:y>0.89174</cdr:y>
    </cdr:to>
    <cdr:sp macro="" textlink="">
      <cdr:nvSpPr>
        <cdr:cNvPr id="2" name="Rectangle: Rounded Corners 1">
          <a:extLst xmlns:a="http://schemas.openxmlformats.org/drawingml/2006/main">
            <a:ext uri="{FF2B5EF4-FFF2-40B4-BE49-F238E27FC236}">
              <a16:creationId xmlns:a16="http://schemas.microsoft.com/office/drawing/2014/main" id="{C38E928A-BC89-4464-9B98-03053047E90F}"/>
            </a:ext>
          </a:extLst>
        </cdr:cNvPr>
        <cdr:cNvSpPr/>
      </cdr:nvSpPr>
      <cdr:spPr>
        <a:xfrm xmlns:a="http://schemas.openxmlformats.org/drawingml/2006/main">
          <a:off x="8572977" y="292265"/>
          <a:ext cx="2238396" cy="3586700"/>
        </a:xfrm>
        <a:prstGeom xmlns:a="http://schemas.openxmlformats.org/drawingml/2006/main" prst="roundRect">
          <a:avLst/>
        </a:prstGeom>
        <a:solidFill xmlns:a="http://schemas.openxmlformats.org/drawingml/2006/main">
          <a:schemeClr val="tx2">
            <a:lumMod val="40000"/>
            <a:lumOff val="60000"/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s-E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s-PY" dirty="0"/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0.27593</cdr:x>
      <cdr:y>0.12711</cdr:y>
    </cdr:from>
    <cdr:to>
      <cdr:x>0.27653</cdr:x>
      <cdr:y>0.88091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6211C616-F7C0-4F83-AAF6-270FCA5EDF4A}"/>
            </a:ext>
          </a:extLst>
        </cdr:cNvPr>
        <cdr:cNvCxnSpPr/>
      </cdr:nvCxnSpPr>
      <cdr:spPr>
        <a:xfrm xmlns:a="http://schemas.openxmlformats.org/drawingml/2006/main" flipV="1">
          <a:off x="3196969" y="575985"/>
          <a:ext cx="6952" cy="3415838"/>
        </a:xfrm>
        <a:prstGeom xmlns:a="http://schemas.openxmlformats.org/drawingml/2006/main" prst="line">
          <a:avLst/>
        </a:prstGeom>
        <a:ln xmlns:a="http://schemas.openxmlformats.org/drawingml/2006/main" w="25400"/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6EE6BD-357D-49C4-83C3-202AA6DD535C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Y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1F9DE-3CE8-4A0C-A7CF-0BC1AD54EF59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6847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552D-B47E-4EB4-A186-74C2360F75D4}" type="slidenum">
              <a:rPr kumimoji="0" lang="es-P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s-P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63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552D-B47E-4EB4-A186-74C2360F75D4}" type="slidenum">
              <a:rPr lang="es-PY" smtClean="0"/>
              <a:t>17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794857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4F27F5-9286-410E-9F5E-EB13AE40F2A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78234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552D-B47E-4EB4-A186-74C2360F75D4}" type="slidenum">
              <a:rPr lang="es-PY" smtClean="0"/>
              <a:t>19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978939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1F9DE-3CE8-4A0C-A7CF-0BC1AD54EF59}" type="slidenum">
              <a:rPr lang="es-PY" smtClean="0"/>
              <a:t>23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319683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533650" y="868363"/>
            <a:ext cx="4168775" cy="23463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4916">
              <a:defRPr/>
            </a:pPr>
            <a:r>
              <a:rPr lang="es-MX" dirty="0"/>
              <a:t>Está en discusión mantener todo el eje</a:t>
            </a:r>
            <a:endParaRPr lang="es-PY" dirty="0"/>
          </a:p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F4EE9-F40F-474B-8B16-AA2FD4537BB1}" type="slidenum">
              <a:rPr lang="es-PY" smtClean="0"/>
              <a:t>24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08405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CDAB1E-D6BE-4754-92F7-F5274F4DE6E8}" type="slidenum">
              <a:rPr kumimoji="0" lang="es-E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s-E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6308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1F9DE-3CE8-4A0C-A7CF-0BC1AD54EF59}" type="slidenum">
              <a:rPr lang="es-PY" smtClean="0"/>
              <a:t>27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3734211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552D-B47E-4EB4-A186-74C2360F75D4}" type="slidenum">
              <a:rPr kumimoji="0" lang="es-P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s-P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416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 smtClean="0"/>
              <a:t>Luego del impacto fiscal a</a:t>
            </a:r>
            <a:r>
              <a:rPr lang="es-PY" baseline="0" dirty="0" smtClean="0"/>
              <a:t> causa de las medidas excepcionales que las economías llevaron adelante para enfrentar la pandemia, que implicó un aumento del déficit fiscal del 6,3 </a:t>
            </a:r>
            <a:r>
              <a:rPr lang="es-PY" baseline="0" dirty="0" err="1" smtClean="0"/>
              <a:t>pp</a:t>
            </a:r>
            <a:r>
              <a:rPr lang="es-PY" baseline="0" dirty="0" smtClean="0"/>
              <a:t> del PIB a nivel mundial. Las economías iniciaron un retiro gradual de esos estímulos del 2020. En el 2021 las principales regiones económicas registraron una disminución de sus déficits fiscales entre 3% y 4% del PIB.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dirty="0" smtClean="0"/>
              <a:t>En general,</a:t>
            </a:r>
            <a:r>
              <a:rPr lang="es-PY" baseline="0" dirty="0" smtClean="0"/>
              <a:t> los países y las principales regiones económicas, retornarían a los niveles de déficits fiscal pre pandemia entre el 2023 y 2024. El ritmo de ajuste fiscal es heterogéneo entre los países, dependiendo de las características y los  niveles iniciales de déficits. Para las Economías de mercados emergentes y América Latina, se estima un retorno más lento a los niveles de déficits pre pandemia.</a:t>
            </a:r>
            <a:endParaRPr lang="es-PY" dirty="0" smtClean="0"/>
          </a:p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1F9DE-3CE8-4A0C-A7CF-0BC1AD54EF59}" type="slidenum">
              <a:rPr lang="es-PY" smtClean="0"/>
              <a:t>4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48340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33B4-8A50-474F-BD33-7BE18591D0BA}" type="slidenum">
              <a:rPr lang="es-PY" smtClean="0"/>
              <a:t>5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6265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1F9DE-3CE8-4A0C-A7CF-0BC1AD54EF59}" type="slidenum">
              <a:rPr lang="es-PY" smtClean="0"/>
              <a:t>6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98326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b="0" dirty="0">
                <a:latin typeface="Gotham" panose="02000504050000020004" pitchFamily="2" charset="0"/>
                <a:cs typeface="Arial" panose="020B0604020202020204" pitchFamily="34" charset="0"/>
                <a:sym typeface="Calibri"/>
              </a:rPr>
              <a:t>Paraguay ha logrado mantener su calificación crediticia y la perspectiva estable con las tres calificadoras </a:t>
            </a:r>
            <a:r>
              <a:rPr lang="es-PY" b="0" dirty="0" err="1">
                <a:latin typeface="Gotham" panose="02000504050000020004" pitchFamily="2" charset="0"/>
                <a:cs typeface="Arial" panose="020B0604020202020204" pitchFamily="34" charset="0"/>
                <a:sym typeface="Calibri"/>
              </a:rPr>
              <a:t>Moody’s</a:t>
            </a:r>
            <a:r>
              <a:rPr lang="es-PY" b="0" dirty="0">
                <a:latin typeface="Gotham" panose="02000504050000020004" pitchFamily="2" charset="0"/>
                <a:cs typeface="Arial" panose="020B0604020202020204" pitchFamily="34" charset="0"/>
                <a:sym typeface="Calibri"/>
              </a:rPr>
              <a:t>, Standard &amp; </a:t>
            </a:r>
            <a:r>
              <a:rPr lang="es-PY" b="0" dirty="0" err="1">
                <a:latin typeface="Gotham" panose="02000504050000020004" pitchFamily="2" charset="0"/>
                <a:cs typeface="Arial" panose="020B0604020202020204" pitchFamily="34" charset="0"/>
                <a:sym typeface="Calibri"/>
              </a:rPr>
              <a:t>Poor’s</a:t>
            </a:r>
            <a:r>
              <a:rPr lang="es-PY" b="0" dirty="0">
                <a:latin typeface="Gotham" panose="02000504050000020004" pitchFamily="2" charset="0"/>
                <a:cs typeface="Arial" panose="020B0604020202020204" pitchFamily="34" charset="0"/>
                <a:sym typeface="Calibri"/>
              </a:rPr>
              <a:t> y </a:t>
            </a:r>
            <a:r>
              <a:rPr lang="es-PY" b="0" dirty="0" err="1">
                <a:latin typeface="Gotham" panose="02000504050000020004" pitchFamily="2" charset="0"/>
                <a:cs typeface="Arial" panose="020B0604020202020204" pitchFamily="34" charset="0"/>
                <a:sym typeface="Calibri"/>
              </a:rPr>
              <a:t>Fitch</a:t>
            </a:r>
            <a:r>
              <a:rPr lang="es-PY" b="0" dirty="0">
                <a:latin typeface="Gotham" panose="02000504050000020004" pitchFamily="2" charset="0"/>
                <a:cs typeface="Arial" panose="020B0604020202020204" pitchFamily="34" charset="0"/>
                <a:sym typeface="Calibri"/>
              </a:rPr>
              <a:t> en el año 2021. Las últimas revisiones demuestran que el país se ha mantenido firme ante los shocks externos y los problemas de crecimiento interno, ayudado por las contundentes intervenciones realizadas por el gobierno para contener los impactos negativos sanitarios, económicos y sociales generados por la crisis mundial, lo que ha permitido superar un año 2020 atípico y difícil, y situarnos en una situación robusta para enfrentar los efectos de la pandemia.</a:t>
            </a:r>
          </a:p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22527-AA0A-4882-9E3D-EB6105A883DC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5031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06675" y="914400"/>
            <a:ext cx="4387850" cy="2468563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EEA92A-0062-4FED-887E-40E49E5F06B5}" type="slidenum">
              <a:rPr kumimoji="0" lang="es-PY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PY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99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 smtClean="0"/>
              <a:t>Durante el</a:t>
            </a:r>
            <a:r>
              <a:rPr lang="es-PY" baseline="0" dirty="0" smtClean="0"/>
              <a:t> 2020 el nivel de pobreza alcanzó el 26,9% de la población total. De no implementarse las medidas de transferencias monetarias, la pobreza habría aumentado al 30,1% de la población. Por su parte la pobreza extrema habría aumentado en 2,5pp más de no haberse implementado las medidas sociales transitorias.</a:t>
            </a:r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B33B4-8A50-474F-BD33-7BE18591D0BA}" type="slidenum">
              <a:rPr lang="es-PY" smtClean="0"/>
              <a:t>10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56535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sz="1200" b="1" i="1" u="sng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Proyectos</a:t>
            </a:r>
            <a:r>
              <a:rPr lang="es-PY" sz="1200" b="1" i="1" u="sng" kern="1200" baseline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más importantes:</a:t>
            </a:r>
          </a:p>
          <a:p>
            <a:r>
              <a:rPr lang="es-PY" sz="1200" b="1" u="sng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MOPC</a:t>
            </a:r>
          </a:p>
          <a:p>
            <a:r>
              <a:rPr lang="en-US" dirty="0"/>
              <a:t>-</a:t>
            </a:r>
            <a:r>
              <a:rPr lang="es-PY" noProof="0" dirty="0"/>
              <a:t>Habilitación y mantenimiento Ruta</a:t>
            </a:r>
            <a:r>
              <a:rPr lang="es-PY" baseline="0" noProof="0" dirty="0"/>
              <a:t> n° 9</a:t>
            </a:r>
          </a:p>
          <a:p>
            <a:r>
              <a:rPr lang="es-PY" baseline="0" noProof="0" dirty="0"/>
              <a:t>-Construcción de caminos Rurales no pavimentados en la R. Oriental</a:t>
            </a:r>
          </a:p>
          <a:p>
            <a:r>
              <a:rPr lang="es-PY" baseline="0" noProof="0" dirty="0"/>
              <a:t>-Mejoramiento del corredor de exportación en Itapúa y Alto Paraná</a:t>
            </a:r>
          </a:p>
          <a:p>
            <a:r>
              <a:rPr lang="es-PY" baseline="0" noProof="0" dirty="0"/>
              <a:t>-Mejoramiento tramo Alberdi-Pilar</a:t>
            </a:r>
          </a:p>
          <a:p>
            <a:r>
              <a:rPr lang="es-PY" baseline="0" noProof="0" dirty="0"/>
              <a:t>-Mejoramiento caminos departamentales Itapúa</a:t>
            </a:r>
          </a:p>
          <a:p>
            <a:r>
              <a:rPr lang="es-PY" b="1" u="sng" baseline="0" noProof="0" dirty="0"/>
              <a:t>ANDE</a:t>
            </a:r>
          </a:p>
          <a:p>
            <a:r>
              <a:rPr lang="es-PY" noProof="0" dirty="0"/>
              <a:t>-Mejoramiento del Sistema eléctrico</a:t>
            </a:r>
            <a:r>
              <a:rPr lang="es-PY" baseline="0" noProof="0" dirty="0"/>
              <a:t> en Asunción</a:t>
            </a:r>
          </a:p>
          <a:p>
            <a:r>
              <a:rPr lang="es-PY" baseline="0" noProof="0" dirty="0"/>
              <a:t>-Construcción de la Subestación de 500kv en Minga Guazú</a:t>
            </a:r>
          </a:p>
          <a:p>
            <a:r>
              <a:rPr lang="es-PY" baseline="0" noProof="0" dirty="0"/>
              <a:t>-Mejoramiento del Sistema de generación y transmisión de energía</a:t>
            </a:r>
          </a:p>
          <a:p>
            <a:r>
              <a:rPr lang="es-PY" b="1" u="sng" baseline="0" noProof="0" dirty="0">
                <a:effectLst/>
              </a:rPr>
              <a:t>MUVH</a:t>
            </a:r>
          </a:p>
          <a:p>
            <a:r>
              <a:rPr lang="es-PY" noProof="0" dirty="0"/>
              <a:t>-Programa FONAVIS</a:t>
            </a:r>
          </a:p>
          <a:p>
            <a:r>
              <a:rPr lang="es-PY" b="1" u="sng" noProof="0" dirty="0"/>
              <a:t>MEC</a:t>
            </a:r>
          </a:p>
          <a:p>
            <a:r>
              <a:rPr lang="es-PY" noProof="0" dirty="0"/>
              <a:t>-Ampliación en la atención educativa</a:t>
            </a:r>
            <a:r>
              <a:rPr lang="es-PY" baseline="0" noProof="0" dirty="0"/>
              <a:t> desde la gestación hasta los 5 años</a:t>
            </a:r>
          </a:p>
          <a:p>
            <a:r>
              <a:rPr lang="es-PY" noProof="0" dirty="0"/>
              <a:t>-Ampliación y reparación de 822 establecimientos educativos</a:t>
            </a:r>
          </a:p>
          <a:p>
            <a:r>
              <a:rPr lang="es-PY" b="1" u="sng" noProof="0" dirty="0"/>
              <a:t>MITIC</a:t>
            </a:r>
          </a:p>
          <a:p>
            <a:r>
              <a:rPr lang="es-PY" noProof="0" dirty="0"/>
              <a:t>Construcción</a:t>
            </a:r>
            <a:r>
              <a:rPr lang="es-PY" baseline="0" noProof="0" dirty="0"/>
              <a:t> de una red para instituciones educativas</a:t>
            </a:r>
            <a:endParaRPr lang="es-PY" noProof="0" dirty="0"/>
          </a:p>
          <a:p>
            <a:r>
              <a:rPr lang="es-PY" b="1" u="sng" noProof="0" dirty="0"/>
              <a:t>ESSAP</a:t>
            </a:r>
          </a:p>
          <a:p>
            <a:r>
              <a:rPr lang="es-PY" b="0" u="none" noProof="0" dirty="0"/>
              <a:t>-N/D</a:t>
            </a:r>
          </a:p>
          <a:p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E9552D-B47E-4EB4-A186-74C2360F75D4}" type="slidenum">
              <a:rPr lang="es-PY" smtClean="0"/>
              <a:t>11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1850333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PY" dirty="0" smtClean="0"/>
              <a:t>la caída económica no fue muy brusca gracias a las medidas implementadas, con una reducción de la tasa de crecimiento durante el 2020 de tan solo 0,8%, siendo una de las economías con menor contracción económica en la región</a:t>
            </a:r>
            <a:r>
              <a:rPr lang="es-PY" dirty="0" smtClean="0"/>
              <a:t>.</a:t>
            </a:r>
          </a:p>
          <a:p>
            <a:r>
              <a:rPr lang="es-PY" dirty="0" smtClean="0"/>
              <a:t>Luego</a:t>
            </a:r>
            <a:r>
              <a:rPr lang="es-PY" baseline="0" dirty="0" smtClean="0"/>
              <a:t> de la caída del 2020. La economía se recupera en el 2021, con un crecimiento del 4,2%, impulsada principalmente por el sector comercio y servicios que inician el proceso de recuperación luego de la brusca caída en el 2020. </a:t>
            </a:r>
          </a:p>
          <a:p>
            <a:endParaRPr lang="es-PY" baseline="0" dirty="0" smtClean="0"/>
          </a:p>
          <a:p>
            <a:r>
              <a:rPr lang="es-PY" baseline="0" dirty="0" smtClean="0"/>
              <a:t>Sin embargo, las perspectivas que inicialmente eran auspiciosas para el 2022, se complican por los factores internos (sequía que afecta al sector primario) y externos (conflicto Rusia-Ucrania). </a:t>
            </a:r>
            <a:endParaRPr lang="es-PY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1F9DE-3CE8-4A0C-A7CF-0BC1AD54EF59}" type="slidenum">
              <a:rPr lang="es-PY" smtClean="0"/>
              <a:t>12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818833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378489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726945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9962932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837218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09918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514696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66475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74123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4302619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5861679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211227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4980445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602010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4076440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910178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5/23/2022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9852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D19E566F-22B0-4B2F-B3D8-8FAE5FAE8134}" type="datetimeFigureOut">
              <a:rPr lang="es-PY" sz="900" smtClean="0">
                <a:solidFill>
                  <a:prstClr val="black"/>
                </a:solidFill>
              </a:rPr>
              <a:pPr defTabSz="228600"/>
              <a:t>23/5/2022</a:t>
            </a:fld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228600"/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2967325D-8270-46D3-B10F-89B59F10E05E}" type="slidenum">
              <a:rPr lang="es-PY" sz="900" smtClean="0">
                <a:solidFill>
                  <a:prstClr val="black"/>
                </a:solidFill>
              </a:rPr>
              <a:pPr defTabSz="228600"/>
              <a:t>‹Nº›</a:t>
            </a:fld>
            <a:endParaRPr lang="es-PY" sz="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772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D19E566F-22B0-4B2F-B3D8-8FAE5FAE8134}" type="datetimeFigureOut">
              <a:rPr lang="es-PY" sz="900" smtClean="0">
                <a:solidFill>
                  <a:prstClr val="black"/>
                </a:solidFill>
              </a:rPr>
              <a:pPr defTabSz="228600"/>
              <a:t>23/5/2022</a:t>
            </a:fld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228600"/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2967325D-8270-46D3-B10F-89B59F10E05E}" type="slidenum">
              <a:rPr lang="es-PY" sz="900" smtClean="0">
                <a:solidFill>
                  <a:prstClr val="black"/>
                </a:solidFill>
              </a:rPr>
              <a:pPr defTabSz="228600"/>
              <a:t>‹Nº›</a:t>
            </a:fld>
            <a:endParaRPr lang="es-PY" sz="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06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D19E566F-22B0-4B2F-B3D8-8FAE5FAE8134}" type="datetimeFigureOut">
              <a:rPr lang="es-PY" sz="900" smtClean="0">
                <a:solidFill>
                  <a:prstClr val="black"/>
                </a:solidFill>
              </a:rPr>
              <a:pPr defTabSz="228600"/>
              <a:t>23/5/2022</a:t>
            </a:fld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228600"/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2967325D-8270-46D3-B10F-89B59F10E05E}" type="slidenum">
              <a:rPr lang="es-PY" sz="900" smtClean="0">
                <a:solidFill>
                  <a:prstClr val="black"/>
                </a:solidFill>
              </a:rPr>
              <a:pPr defTabSz="228600"/>
              <a:t>‹Nº›</a:t>
            </a:fld>
            <a:endParaRPr lang="es-PY" sz="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725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D19E566F-22B0-4B2F-B3D8-8FAE5FAE8134}" type="datetimeFigureOut">
              <a:rPr lang="es-PY" sz="900" smtClean="0">
                <a:solidFill>
                  <a:prstClr val="black"/>
                </a:solidFill>
              </a:rPr>
              <a:pPr defTabSz="228600"/>
              <a:t>23/5/2022</a:t>
            </a:fld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228600"/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2967325D-8270-46D3-B10F-89B59F10E05E}" type="slidenum">
              <a:rPr lang="es-PY" sz="900" smtClean="0">
                <a:solidFill>
                  <a:prstClr val="black"/>
                </a:solidFill>
              </a:rPr>
              <a:pPr defTabSz="228600"/>
              <a:t>‹Nº›</a:t>
            </a:fld>
            <a:endParaRPr lang="es-PY" sz="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37421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38" y="207473"/>
            <a:ext cx="2004648" cy="392720"/>
          </a:xfrm>
          <a:prstGeom prst="rect">
            <a:avLst/>
          </a:prstGeom>
        </p:spPr>
      </p:pic>
      <p:grpSp>
        <p:nvGrpSpPr>
          <p:cNvPr id="8" name="Grupo 7"/>
          <p:cNvGrpSpPr/>
          <p:nvPr userDrawn="1"/>
        </p:nvGrpSpPr>
        <p:grpSpPr>
          <a:xfrm>
            <a:off x="12031115" y="1055795"/>
            <a:ext cx="172608" cy="517824"/>
            <a:chOff x="10414053" y="657209"/>
            <a:chExt cx="597878" cy="1793631"/>
          </a:xfrm>
        </p:grpSpPr>
        <p:sp>
          <p:nvSpPr>
            <p:cNvPr id="9" name="Rectángulo 8"/>
            <p:cNvSpPr/>
            <p:nvPr/>
          </p:nvSpPr>
          <p:spPr>
            <a:xfrm>
              <a:off x="10414054" y="657209"/>
              <a:ext cx="597877" cy="5978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0414053" y="1255086"/>
              <a:ext cx="597877" cy="597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0414053" y="1852963"/>
              <a:ext cx="597877" cy="597877"/>
            </a:xfrm>
            <a:prstGeom prst="rect">
              <a:avLst/>
            </a:prstGeom>
            <a:solidFill>
              <a:srgbClr val="15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Conector recto 11"/>
          <p:cNvCxnSpPr/>
          <p:nvPr userDrawn="1"/>
        </p:nvCxnSpPr>
        <p:spPr>
          <a:xfrm flipH="1">
            <a:off x="597877" y="351692"/>
            <a:ext cx="895643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 userDrawn="1"/>
        </p:nvSpPr>
        <p:spPr>
          <a:xfrm>
            <a:off x="0" y="6600093"/>
            <a:ext cx="12192001" cy="269630"/>
          </a:xfrm>
          <a:prstGeom prst="rect">
            <a:avLst/>
          </a:prstGeom>
          <a:gradFill>
            <a:gsLst>
              <a:gs pos="0">
                <a:srgbClr val="2A2F74"/>
              </a:gs>
              <a:gs pos="100000">
                <a:srgbClr val="20274B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5729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D19E566F-22B0-4B2F-B3D8-8FAE5FAE8134}" type="datetimeFigureOut">
              <a:rPr lang="es-PY" sz="900" smtClean="0">
                <a:solidFill>
                  <a:prstClr val="black"/>
                </a:solidFill>
              </a:rPr>
              <a:pPr defTabSz="228600"/>
              <a:t>23/5/2022</a:t>
            </a:fld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228600"/>
            <a:endParaRPr lang="es-PY" sz="90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228600"/>
            <a:fld id="{2967325D-8270-46D3-B10F-89B59F10E05E}" type="slidenum">
              <a:rPr lang="es-PY" sz="900" smtClean="0">
                <a:solidFill>
                  <a:prstClr val="black"/>
                </a:solidFill>
              </a:rPr>
              <a:pPr defTabSz="228600"/>
              <a:t>‹Nº›</a:t>
            </a:fld>
            <a:endParaRPr lang="es-PY" sz="9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361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8770911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38" y="207473"/>
            <a:ext cx="2004648" cy="392720"/>
          </a:xfrm>
          <a:prstGeom prst="rect">
            <a:avLst/>
          </a:prstGeom>
        </p:spPr>
      </p:pic>
      <p:grpSp>
        <p:nvGrpSpPr>
          <p:cNvPr id="8" name="Grupo 7"/>
          <p:cNvGrpSpPr/>
          <p:nvPr userDrawn="1"/>
        </p:nvGrpSpPr>
        <p:grpSpPr>
          <a:xfrm>
            <a:off x="12031115" y="1055795"/>
            <a:ext cx="172608" cy="517824"/>
            <a:chOff x="10414053" y="657209"/>
            <a:chExt cx="597878" cy="1793631"/>
          </a:xfrm>
        </p:grpSpPr>
        <p:sp>
          <p:nvSpPr>
            <p:cNvPr id="9" name="Rectángulo 8"/>
            <p:cNvSpPr/>
            <p:nvPr/>
          </p:nvSpPr>
          <p:spPr>
            <a:xfrm>
              <a:off x="10414054" y="657209"/>
              <a:ext cx="597877" cy="5978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0414053" y="1255086"/>
              <a:ext cx="597877" cy="597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ángulo 10"/>
            <p:cNvSpPr/>
            <p:nvPr/>
          </p:nvSpPr>
          <p:spPr>
            <a:xfrm>
              <a:off x="10414053" y="1852963"/>
              <a:ext cx="597877" cy="597877"/>
            </a:xfrm>
            <a:prstGeom prst="rect">
              <a:avLst/>
            </a:prstGeom>
            <a:solidFill>
              <a:srgbClr val="15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2" name="Conector recto 11"/>
          <p:cNvCxnSpPr/>
          <p:nvPr userDrawn="1"/>
        </p:nvCxnSpPr>
        <p:spPr>
          <a:xfrm flipH="1">
            <a:off x="597877" y="351692"/>
            <a:ext cx="895643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 userDrawn="1"/>
        </p:nvSpPr>
        <p:spPr>
          <a:xfrm>
            <a:off x="0" y="6600093"/>
            <a:ext cx="12192001" cy="269630"/>
          </a:xfrm>
          <a:prstGeom prst="rect">
            <a:avLst/>
          </a:prstGeom>
          <a:gradFill>
            <a:gsLst>
              <a:gs pos="0">
                <a:srgbClr val="2A2F74"/>
              </a:gs>
              <a:gs pos="100000">
                <a:srgbClr val="20274B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71578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952912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5/23/2022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6044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479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030966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630184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944604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98440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PY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Y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374941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8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027596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Y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Y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002C3-8E54-40AF-87D6-39077625D558}" type="datetimeFigureOut">
              <a:rPr lang="es-PY" smtClean="0"/>
              <a:t>23/5/2022</a:t>
            </a:fld>
            <a:endParaRPr lang="es-PY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Y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39C48-BF23-43E6-9DC0-211F4CFD634A}" type="slidenum">
              <a:rPr lang="es-PY" smtClean="0"/>
              <a:t>‹Nº›</a:t>
            </a:fld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139159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100000">
              <a:schemeClr val="bg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6">
            <a:extLst>
              <a:ext uri="{FF2B5EF4-FFF2-40B4-BE49-F238E27FC236}">
                <a16:creationId xmlns:a16="http://schemas.microsoft.com/office/drawing/2014/main" id="{29F0A9D7-0DC3-0246-923C-4BCFBE4A015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338" y="207473"/>
            <a:ext cx="2004648" cy="392720"/>
          </a:xfrm>
          <a:prstGeom prst="rect">
            <a:avLst/>
          </a:prstGeom>
        </p:spPr>
      </p:pic>
      <p:grpSp>
        <p:nvGrpSpPr>
          <p:cNvPr id="3" name="Grupo 48">
            <a:extLst>
              <a:ext uri="{FF2B5EF4-FFF2-40B4-BE49-F238E27FC236}">
                <a16:creationId xmlns:a16="http://schemas.microsoft.com/office/drawing/2014/main" id="{8F83394A-62BF-1443-BC11-1AC008F7F633}"/>
              </a:ext>
            </a:extLst>
          </p:cNvPr>
          <p:cNvGrpSpPr/>
          <p:nvPr userDrawn="1"/>
        </p:nvGrpSpPr>
        <p:grpSpPr>
          <a:xfrm>
            <a:off x="12031115" y="1055795"/>
            <a:ext cx="172608" cy="517824"/>
            <a:chOff x="10414053" y="657209"/>
            <a:chExt cx="597878" cy="1793631"/>
          </a:xfrm>
        </p:grpSpPr>
        <p:sp>
          <p:nvSpPr>
            <p:cNvPr id="4" name="Rectángulo 49">
              <a:extLst>
                <a:ext uri="{FF2B5EF4-FFF2-40B4-BE49-F238E27FC236}">
                  <a16:creationId xmlns:a16="http://schemas.microsoft.com/office/drawing/2014/main" id="{5019E802-753F-074B-9B51-F15F5F06590D}"/>
                </a:ext>
              </a:extLst>
            </p:cNvPr>
            <p:cNvSpPr/>
            <p:nvPr/>
          </p:nvSpPr>
          <p:spPr>
            <a:xfrm>
              <a:off x="10414054" y="657209"/>
              <a:ext cx="597877" cy="5978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Rectángulo 50">
              <a:extLst>
                <a:ext uri="{FF2B5EF4-FFF2-40B4-BE49-F238E27FC236}">
                  <a16:creationId xmlns:a16="http://schemas.microsoft.com/office/drawing/2014/main" id="{8DF0A0E2-A7F2-3D4C-A28B-92D7932A5D31}"/>
                </a:ext>
              </a:extLst>
            </p:cNvPr>
            <p:cNvSpPr/>
            <p:nvPr/>
          </p:nvSpPr>
          <p:spPr>
            <a:xfrm>
              <a:off x="10414053" y="1255086"/>
              <a:ext cx="597877" cy="597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1">
              <a:extLst>
                <a:ext uri="{FF2B5EF4-FFF2-40B4-BE49-F238E27FC236}">
                  <a16:creationId xmlns:a16="http://schemas.microsoft.com/office/drawing/2014/main" id="{3BEC1156-6FD6-704E-8B5A-40B7BDD3EC3E}"/>
                </a:ext>
              </a:extLst>
            </p:cNvPr>
            <p:cNvSpPr/>
            <p:nvPr/>
          </p:nvSpPr>
          <p:spPr>
            <a:xfrm>
              <a:off x="10414053" y="1852963"/>
              <a:ext cx="597877" cy="597877"/>
            </a:xfrm>
            <a:prstGeom prst="rect">
              <a:avLst/>
            </a:prstGeom>
            <a:solidFill>
              <a:srgbClr val="15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228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Y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7" name="Conector recto 52">
            <a:extLst>
              <a:ext uri="{FF2B5EF4-FFF2-40B4-BE49-F238E27FC236}">
                <a16:creationId xmlns:a16="http://schemas.microsoft.com/office/drawing/2014/main" id="{3FE43B5D-DEAC-ED41-BD50-D5A537BA9C08}"/>
              </a:ext>
            </a:extLst>
          </p:cNvPr>
          <p:cNvCxnSpPr/>
          <p:nvPr userDrawn="1"/>
        </p:nvCxnSpPr>
        <p:spPr>
          <a:xfrm flipH="1">
            <a:off x="597877" y="351692"/>
            <a:ext cx="8956431" cy="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Rectángulo 53">
            <a:extLst>
              <a:ext uri="{FF2B5EF4-FFF2-40B4-BE49-F238E27FC236}">
                <a16:creationId xmlns:a16="http://schemas.microsoft.com/office/drawing/2014/main" id="{E918CE6F-D2F6-9B4E-82E7-BE08B24CA1B4}"/>
              </a:ext>
            </a:extLst>
          </p:cNvPr>
          <p:cNvSpPr/>
          <p:nvPr userDrawn="1"/>
        </p:nvSpPr>
        <p:spPr>
          <a:xfrm>
            <a:off x="0" y="6600093"/>
            <a:ext cx="12192001" cy="269630"/>
          </a:xfrm>
          <a:prstGeom prst="rect">
            <a:avLst/>
          </a:prstGeom>
          <a:gradFill>
            <a:gsLst>
              <a:gs pos="0">
                <a:srgbClr val="2A2F74"/>
              </a:gs>
              <a:gs pos="100000">
                <a:srgbClr val="20274B"/>
              </a:gs>
            </a:gsLst>
            <a:path path="circle">
              <a:fillToRect l="50000" t="50000" r="50000" b="5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228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86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1" r:id="rId8"/>
    <p:sldLayoutId id="2147483682" r:id="rId9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3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5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chart" Target="../charts/chart1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6.xml"/><Relationship Id="rId4" Type="http://schemas.openxmlformats.org/officeDocument/2006/relationships/chart" Target="../charts/char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7.xml"/><Relationship Id="rId6" Type="http://schemas.openxmlformats.org/officeDocument/2006/relationships/chart" Target="../charts/chart19.xml"/><Relationship Id="rId5" Type="http://schemas.openxmlformats.org/officeDocument/2006/relationships/chart" Target="../charts/chart18.xml"/><Relationship Id="rId4" Type="http://schemas.openxmlformats.org/officeDocument/2006/relationships/chart" Target="../charts/char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1.xml"/><Relationship Id="rId4" Type="http://schemas.openxmlformats.org/officeDocument/2006/relationships/chart" Target="../charts/char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3.xml"/><Relationship Id="rId5" Type="http://schemas.openxmlformats.org/officeDocument/2006/relationships/chart" Target="../charts/chart21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iadb.org/publications/spanish/document" TargetMode="External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9.xml"/><Relationship Id="rId6" Type="http://schemas.openxmlformats.org/officeDocument/2006/relationships/chart" Target="../charts/chart7.xml"/><Relationship Id="rId5" Type="http://schemas.openxmlformats.org/officeDocument/2006/relationships/chart" Target="../charts/chart6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016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43E711-B8F6-48A3-B90D-5B398AFE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" y="1"/>
            <a:ext cx="48799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3" y="181116"/>
            <a:ext cx="1666131" cy="7913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23" y="181116"/>
            <a:ext cx="1666131" cy="791321"/>
          </a:xfrm>
          <a:prstGeom prst="rect">
            <a:avLst/>
          </a:prstGeom>
        </p:spPr>
      </p:pic>
      <p:sp>
        <p:nvSpPr>
          <p:cNvPr id="13" name="Google Shape;197;p2"/>
          <p:cNvSpPr/>
          <p:nvPr/>
        </p:nvSpPr>
        <p:spPr>
          <a:xfrm>
            <a:off x="-17156" y="0"/>
            <a:ext cx="4892449" cy="6858000"/>
          </a:xfrm>
          <a:prstGeom prst="rect">
            <a:avLst/>
          </a:prstGeom>
          <a:solidFill>
            <a:srgbClr val="112349">
              <a:alpha val="4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" panose="02000504020000020004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74" r="73131"/>
          <a:stretch/>
        </p:blipFill>
        <p:spPr>
          <a:xfrm>
            <a:off x="273756" y="-1"/>
            <a:ext cx="1143768" cy="16534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5" y="699910"/>
            <a:ext cx="845331" cy="84533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1BF0E7A-0F8E-4DF1-A737-8E9B27A98E4C}"/>
              </a:ext>
            </a:extLst>
          </p:cNvPr>
          <p:cNvSpPr txBox="1"/>
          <p:nvPr/>
        </p:nvSpPr>
        <p:spPr>
          <a:xfrm>
            <a:off x="5209440" y="1368095"/>
            <a:ext cx="67160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PARAGUAY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Política Fiscal para</a:t>
            </a:r>
            <a:r>
              <a:rPr kumimoji="0" lang="es-ES" sz="4000" b="0" i="1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 el Desarrollo</a:t>
            </a:r>
            <a:endParaRPr kumimoji="0" lang="es-ES" sz="4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50551C3-C7F9-480E-AFDF-A77BDBCF210E}"/>
              </a:ext>
            </a:extLst>
          </p:cNvPr>
          <p:cNvCxnSpPr/>
          <p:nvPr/>
        </p:nvCxnSpPr>
        <p:spPr>
          <a:xfrm flipH="1">
            <a:off x="5900470" y="4646263"/>
            <a:ext cx="5334000" cy="0"/>
          </a:xfrm>
          <a:prstGeom prst="line">
            <a:avLst/>
          </a:prstGeom>
          <a:ln w="19050">
            <a:solidFill>
              <a:srgbClr val="05C2F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ítulo 1">
            <a:extLst>
              <a:ext uri="{FF2B5EF4-FFF2-40B4-BE49-F238E27FC236}">
                <a16:creationId xmlns:a16="http://schemas.microsoft.com/office/drawing/2014/main" id="{229E71BF-1128-4321-A57F-64BEAE9CDCC1}"/>
              </a:ext>
            </a:extLst>
          </p:cNvPr>
          <p:cNvSpPr txBox="1">
            <a:spLocks/>
          </p:cNvSpPr>
          <p:nvPr/>
        </p:nvSpPr>
        <p:spPr>
          <a:xfrm>
            <a:off x="5542238" y="4697149"/>
            <a:ext cx="6050464" cy="76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j-ea"/>
                <a:cs typeface="Arial" panose="020B0604020202020204" pitchFamily="34" charset="0"/>
              </a:rPr>
              <a:t>Ministerio de Hacienda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2B20261-65AD-456A-9D9E-2D84972DD35D}"/>
              </a:ext>
            </a:extLst>
          </p:cNvPr>
          <p:cNvSpPr txBox="1">
            <a:spLocks/>
          </p:cNvSpPr>
          <p:nvPr/>
        </p:nvSpPr>
        <p:spPr>
          <a:xfrm>
            <a:off x="5542238" y="5565909"/>
            <a:ext cx="6050464" cy="76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000" dirty="0" smtClean="0">
                <a:solidFill>
                  <a:prstClr val="white"/>
                </a:solidFill>
                <a:latin typeface="Gotham"/>
                <a:cs typeface="Arial" panose="020B0604020202020204" pitchFamily="34" charset="0"/>
              </a:rPr>
              <a:t>Mayo 2022</a:t>
            </a:r>
            <a:endParaRPr kumimoji="0" lang="es-PY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59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64347"/>
            <a:ext cx="11682662" cy="1325563"/>
          </a:xfrm>
        </p:spPr>
        <p:txBody>
          <a:bodyPr>
            <a:noAutofit/>
          </a:bodyPr>
          <a:lstStyle/>
          <a:p>
            <a:pPr lvl="0" algn="ctr"/>
            <a:r>
              <a:rPr lang="es-PY" sz="3000" b="1" dirty="0" smtClean="0">
                <a:solidFill>
                  <a:srgbClr val="002060"/>
                </a:solidFill>
                <a:latin typeface="Gotham" panose="02000504050000020004"/>
                <a:ea typeface="+mn-ea"/>
                <a:cs typeface="Arial" panose="020B0604020202020204" pitchFamily="34" charset="0"/>
              </a:rPr>
              <a:t>…logrando apoyar a las familias vulnerables y atenuar el impacto en la pobreza</a:t>
            </a:r>
            <a:endParaRPr lang="es-PY" sz="30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27 Rectángulo"/>
          <p:cNvSpPr/>
          <p:nvPr/>
        </p:nvSpPr>
        <p:spPr>
          <a:xfrm>
            <a:off x="464114" y="5934670"/>
            <a:ext cx="831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1200" dirty="0"/>
          </a:p>
          <a:p>
            <a:r>
              <a:rPr lang="es-ES_tradnl" sz="1200" b="1" dirty="0">
                <a:solidFill>
                  <a:prstClr val="black"/>
                </a:solidFill>
                <a:cs typeface="Arial" panose="020B0604020202020204" pitchFamily="34" charset="0"/>
              </a:rPr>
              <a:t>Fuente:</a:t>
            </a:r>
            <a:r>
              <a:rPr lang="es-ES_tradnl" sz="1200" dirty="0"/>
              <a:t> </a:t>
            </a:r>
            <a:r>
              <a:rPr lang="es-PY" sz="1200" dirty="0" smtClean="0"/>
              <a:t>INE. Encuesta Permanente de Hogares Continua, 2020.</a:t>
            </a:r>
            <a:endParaRPr lang="es-PY" sz="1200" dirty="0"/>
          </a:p>
          <a:p>
            <a:endParaRPr lang="es-PY" sz="1200" dirty="0"/>
          </a:p>
          <a:p>
            <a:pPr lvl="0">
              <a:defRPr/>
            </a:pPr>
            <a:endParaRPr kumimoji="0" lang="es-P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8512539"/>
              </p:ext>
            </p:extLst>
          </p:nvPr>
        </p:nvGraphicFramePr>
        <p:xfrm>
          <a:off x="107576" y="1630697"/>
          <a:ext cx="5228217" cy="430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áfico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5809538"/>
              </p:ext>
            </p:extLst>
          </p:nvPr>
        </p:nvGraphicFramePr>
        <p:xfrm>
          <a:off x="5561704" y="1630697"/>
          <a:ext cx="5948977" cy="4303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9" name="Conector recto de flecha 8"/>
          <p:cNvCxnSpPr/>
          <p:nvPr/>
        </p:nvCxnSpPr>
        <p:spPr>
          <a:xfrm flipV="1">
            <a:off x="1075765" y="2756647"/>
            <a:ext cx="3173506" cy="11698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2312894" y="2771594"/>
            <a:ext cx="69924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PY" b="1" dirty="0" smtClean="0">
                <a:solidFill>
                  <a:schemeClr val="bg1"/>
                </a:solidFill>
              </a:rPr>
              <a:t>3,2%</a:t>
            </a:r>
            <a:endParaRPr lang="es-PY" b="1" dirty="0">
              <a:solidFill>
                <a:schemeClr val="bg1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8427265" y="3470725"/>
            <a:ext cx="699248" cy="369332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es-PY" b="1" dirty="0" smtClean="0">
                <a:solidFill>
                  <a:schemeClr val="bg1"/>
                </a:solidFill>
              </a:rPr>
              <a:t>2,5%</a:t>
            </a:r>
            <a:endParaRPr lang="es-PY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29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639097" y="365125"/>
            <a:ext cx="10714703" cy="132556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s-MX" sz="3200" b="1" dirty="0">
                <a:solidFill>
                  <a:srgbClr val="002060"/>
                </a:solidFill>
                <a:latin typeface="Gotham" panose="02000504050000020004"/>
                <a:ea typeface="+mn-ea"/>
                <a:cs typeface="Calibri Light"/>
              </a:rPr>
              <a:t>En el </a:t>
            </a:r>
            <a:r>
              <a:rPr lang="es-MX" sz="3200" b="1" dirty="0" smtClean="0">
                <a:solidFill>
                  <a:srgbClr val="002060"/>
                </a:solidFill>
                <a:latin typeface="Gotham" panose="02000504050000020004"/>
                <a:ea typeface="+mn-ea"/>
                <a:cs typeface="Calibri Light"/>
              </a:rPr>
              <a:t>2019 y 2020</a:t>
            </a:r>
            <a:r>
              <a:rPr lang="es-MX" sz="3200" b="1" dirty="0">
                <a:solidFill>
                  <a:srgbClr val="002060"/>
                </a:solidFill>
                <a:latin typeface="Gotham" panose="02000504050000020004"/>
                <a:ea typeface="+mn-ea"/>
                <a:cs typeface="Calibri Light"/>
              </a:rPr>
              <a:t>, </a:t>
            </a:r>
            <a:r>
              <a:rPr lang="es-MX" sz="3200" b="1" dirty="0" smtClean="0">
                <a:solidFill>
                  <a:srgbClr val="002060"/>
                </a:solidFill>
                <a:latin typeface="Gotham" panose="02000504050000020004"/>
                <a:ea typeface="+mn-ea"/>
                <a:cs typeface="Calibri Light"/>
              </a:rPr>
              <a:t>el impulso fiscal fue importante, que es retirado de manera gradual en el 2021 </a:t>
            </a:r>
            <a:endParaRPr lang="es-MX" sz="3200" b="1" dirty="0">
              <a:solidFill>
                <a:srgbClr val="002060"/>
              </a:solidFill>
              <a:latin typeface="Gotham" panose="02000504050000020004"/>
              <a:ea typeface="+mn-ea"/>
              <a:cs typeface="Calibri Light"/>
            </a:endParaRPr>
          </a:p>
        </p:txBody>
      </p:sp>
      <p:sp>
        <p:nvSpPr>
          <p:cNvPr id="46" name="CuadroTexto 45"/>
          <p:cNvSpPr txBox="1"/>
          <p:nvPr/>
        </p:nvSpPr>
        <p:spPr>
          <a:xfrm>
            <a:off x="0" y="1798693"/>
            <a:ext cx="5889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Inversión Pública </a:t>
            </a:r>
            <a:r>
              <a:rPr kumimoji="0" lang="es-PY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– </a:t>
            </a:r>
            <a:r>
              <a:rPr kumimoji="0" lang="es-PY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Administración</a:t>
            </a:r>
            <a:r>
              <a:rPr kumimoji="0" lang="es-PY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Central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b="1" baseline="0" dirty="0" smtClean="0">
                <a:solidFill>
                  <a:prstClr val="black"/>
                </a:solidFill>
                <a:cs typeface="Arial" panose="020B0604020202020204" pitchFamily="34" charset="0"/>
              </a:rPr>
              <a:t>(En</a:t>
            </a:r>
            <a:r>
              <a:rPr kumimoji="0" lang="es-PY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s-PY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% PIB)</a:t>
            </a:r>
          </a:p>
        </p:txBody>
      </p:sp>
      <p:graphicFrame>
        <p:nvGraphicFramePr>
          <p:cNvPr id="11" name="Gráfico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6813604"/>
              </p:ext>
            </p:extLst>
          </p:nvPr>
        </p:nvGraphicFramePr>
        <p:xfrm>
          <a:off x="107676" y="2175177"/>
          <a:ext cx="5663860" cy="3832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CuadroTexto 11"/>
          <p:cNvSpPr txBox="1"/>
          <p:nvPr/>
        </p:nvSpPr>
        <p:spPr>
          <a:xfrm>
            <a:off x="0" y="6319743"/>
            <a:ext cx="7493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200" b="1" dirty="0"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PY" sz="1200" dirty="0">
                <a:latin typeface="Arial" panose="020B0604020202020204" pitchFamily="34" charset="0"/>
                <a:cs typeface="Arial" panose="020B0604020202020204" pitchFamily="34" charset="0"/>
              </a:rPr>
              <a:t>Ministerio de Hacienda. 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4434616"/>
              </p:ext>
            </p:extLst>
          </p:nvPr>
        </p:nvGraphicFramePr>
        <p:xfrm>
          <a:off x="5997673" y="1838021"/>
          <a:ext cx="5899834" cy="42818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7784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284" y="605256"/>
            <a:ext cx="11806989" cy="752225"/>
          </a:xfrm>
        </p:spPr>
        <p:txBody>
          <a:bodyPr>
            <a:noAutofit/>
          </a:bodyPr>
          <a:lstStyle/>
          <a:p>
            <a:pPr algn="ctr"/>
            <a:r>
              <a:rPr lang="es-PY" sz="2400" b="1" dirty="0" smtClean="0">
                <a:solidFill>
                  <a:schemeClr val="accent1">
                    <a:lumMod val="50000"/>
                  </a:schemeClr>
                </a:solidFill>
                <a:latin typeface="Gotham" panose="02000604040000020004" pitchFamily="50" charset="0"/>
              </a:rPr>
              <a:t>Esto nos permitió enfrentar de manera </a:t>
            </a:r>
            <a:r>
              <a:rPr lang="es-PY" sz="2400" b="1" dirty="0" err="1" smtClean="0">
                <a:solidFill>
                  <a:schemeClr val="accent1">
                    <a:lumMod val="50000"/>
                  </a:schemeClr>
                </a:solidFill>
                <a:latin typeface="Gotham" panose="02000604040000020004" pitchFamily="50" charset="0"/>
              </a:rPr>
              <a:t>resiliente</a:t>
            </a:r>
            <a:r>
              <a:rPr lang="es-PY" sz="2400" b="1" dirty="0" smtClean="0">
                <a:solidFill>
                  <a:schemeClr val="accent1">
                    <a:lumMod val="50000"/>
                  </a:schemeClr>
                </a:solidFill>
                <a:latin typeface="Gotham" panose="02000604040000020004" pitchFamily="50" charset="0"/>
              </a:rPr>
              <a:t> el impacto de la pandemia COVID-19 y retomar el crecimiento en el 2021. Pero ante un 2022 incierto…</a:t>
            </a:r>
            <a:endParaRPr lang="es-PY" sz="3200" b="1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3040598"/>
              </p:ext>
            </p:extLst>
          </p:nvPr>
        </p:nvGraphicFramePr>
        <p:xfrm>
          <a:off x="445169" y="1776498"/>
          <a:ext cx="5161547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ángulo 4"/>
          <p:cNvSpPr/>
          <p:nvPr/>
        </p:nvSpPr>
        <p:spPr>
          <a:xfrm>
            <a:off x="445169" y="6213646"/>
            <a:ext cx="41184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1000" dirty="0" smtClean="0">
                <a:solidFill>
                  <a:prstClr val="black"/>
                </a:solidFill>
                <a:cs typeface="Arial" panose="020B0604020202020204" pitchFamily="34" charset="0"/>
              </a:rPr>
              <a:t>*Proyección</a:t>
            </a:r>
          </a:p>
          <a:p>
            <a:r>
              <a:rPr lang="es-ES_tradnl" sz="1000" dirty="0" smtClean="0">
                <a:solidFill>
                  <a:prstClr val="black"/>
                </a:solidFill>
                <a:cs typeface="Arial" panose="020B0604020202020204" pitchFamily="34" charset="0"/>
              </a:rPr>
              <a:t>Fuente</a:t>
            </a:r>
            <a:r>
              <a:rPr lang="es-ES_tradnl" sz="1000" dirty="0">
                <a:solidFill>
                  <a:prstClr val="black"/>
                </a:solidFill>
                <a:cs typeface="Arial" panose="020B0604020202020204" pitchFamily="34" charset="0"/>
              </a:rPr>
              <a:t>:</a:t>
            </a:r>
            <a:r>
              <a:rPr lang="es-ES_tradnl" sz="1000" dirty="0"/>
              <a:t> Banco Central del </a:t>
            </a:r>
            <a:r>
              <a:rPr lang="es-ES_tradnl" sz="1000" dirty="0" smtClean="0"/>
              <a:t>Paraguay y  Fondo </a:t>
            </a:r>
            <a:r>
              <a:rPr lang="es-ES_tradnl" sz="1000" dirty="0"/>
              <a:t>Monetario Internacional (FMI)</a:t>
            </a:r>
            <a:r>
              <a:rPr lang="es-ES_tradnl" sz="1000" dirty="0" smtClean="0"/>
              <a:t>.</a:t>
            </a:r>
            <a:endParaRPr lang="es-PY" sz="1000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0137899"/>
              </p:ext>
            </p:extLst>
          </p:nvPr>
        </p:nvGraphicFramePr>
        <p:xfrm>
          <a:off x="6245107" y="1776498"/>
          <a:ext cx="5670166" cy="4347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Content Placeholder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3602" y="3078473"/>
            <a:ext cx="435285" cy="32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43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72127" y="567710"/>
            <a:ext cx="8015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  <a:cs typeface="Arial" panose="020B0604020202020204" pitchFamily="34" charset="0"/>
              </a:rPr>
              <a:t>Contenido</a:t>
            </a:r>
            <a:endParaRPr lang="es-E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28667" y="2783535"/>
            <a:ext cx="842223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3200" dirty="0" smtClean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La </a:t>
            </a:r>
            <a:r>
              <a:rPr lang="es-PY" sz="3200" dirty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respuesta fiscal frente la </a:t>
            </a:r>
            <a:r>
              <a:rPr lang="es-PY" sz="3200" dirty="0" smtClean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pandemia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Y" sz="3200" dirty="0" smtClean="0">
                <a:latin typeface="Gotham" panose="02000504050000020004"/>
              </a:rPr>
              <a:t>La recuperación enfrenta una coyuntura desafiante</a:t>
            </a:r>
            <a:endParaRPr lang="es-PY" sz="3200" dirty="0">
              <a:latin typeface="Gotham" panose="02000504050000020004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607733" y="1366574"/>
            <a:ext cx="828301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redondeado 9"/>
          <p:cNvSpPr/>
          <p:nvPr/>
        </p:nvSpPr>
        <p:spPr>
          <a:xfrm>
            <a:off x="1872127" y="1869769"/>
            <a:ext cx="7928188" cy="71265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600" b="1" dirty="0" smtClean="0">
                <a:latin typeface="Gotham" panose="02000504050000020004"/>
              </a:rPr>
              <a:t>Antecedentes</a:t>
            </a:r>
            <a:endParaRPr lang="es-PY" sz="3600" b="1" dirty="0">
              <a:latin typeface="Gotham" panose="0200050405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374144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386" y="505861"/>
            <a:ext cx="11682662" cy="1325563"/>
          </a:xfrm>
        </p:spPr>
        <p:txBody>
          <a:bodyPr>
            <a:noAutofit/>
          </a:bodyPr>
          <a:lstStyle/>
          <a:p>
            <a:pPr lvl="0" algn="ctr"/>
            <a:r>
              <a:rPr lang="es-PY" sz="30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El </a:t>
            </a:r>
            <a:r>
              <a:rPr lang="es-PY" sz="30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complejo contexto internacional por el conflicto Rusia-Ucrania y el impacto de la aceleración de la inflación </a:t>
            </a:r>
            <a:r>
              <a:rPr lang="es-PY" sz="30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ponen en riesgo la recuperación mundial para el 2022</a:t>
            </a:r>
            <a:endParaRPr lang="es-PY" sz="30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27 Rectángulo"/>
          <p:cNvSpPr/>
          <p:nvPr/>
        </p:nvSpPr>
        <p:spPr>
          <a:xfrm>
            <a:off x="458939" y="6193122"/>
            <a:ext cx="8312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1200" dirty="0"/>
          </a:p>
          <a:p>
            <a:r>
              <a:rPr lang="es-ES_tradnl" sz="1200" b="1" dirty="0">
                <a:solidFill>
                  <a:prstClr val="black"/>
                </a:solidFill>
                <a:cs typeface="Arial" panose="020B0604020202020204" pitchFamily="34" charset="0"/>
              </a:rPr>
              <a:t>Fuente:</a:t>
            </a:r>
            <a:r>
              <a:rPr lang="es-ES_tradnl" sz="1200" dirty="0"/>
              <a:t> Fondo Monetario Internacional (FMI</a:t>
            </a:r>
            <a:r>
              <a:rPr lang="es-ES_tradnl" sz="1200" dirty="0" smtClean="0"/>
              <a:t>).</a:t>
            </a:r>
            <a:endParaRPr lang="es-PY" sz="1200" dirty="0"/>
          </a:p>
        </p:txBody>
      </p:sp>
      <p:graphicFrame>
        <p:nvGraphicFramePr>
          <p:cNvPr id="5" name="Gráfico 4"/>
          <p:cNvGraphicFramePr/>
          <p:nvPr>
            <p:extLst>
              <p:ext uri="{D42A27DB-BD31-4B8C-83A1-F6EECF244321}">
                <p14:modId xmlns:p14="http://schemas.microsoft.com/office/powerpoint/2010/main" val="1844162413"/>
              </p:ext>
            </p:extLst>
          </p:nvPr>
        </p:nvGraphicFramePr>
        <p:xfrm>
          <a:off x="805418" y="1665306"/>
          <a:ext cx="10564906" cy="4527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812495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7448" y="285583"/>
            <a:ext cx="11682662" cy="1325563"/>
          </a:xfrm>
        </p:spPr>
        <p:txBody>
          <a:bodyPr>
            <a:noAutofit/>
          </a:bodyPr>
          <a:lstStyle/>
          <a:p>
            <a:pPr lvl="0" algn="ctr"/>
            <a:r>
              <a:rPr lang="es-PY" sz="28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Los </a:t>
            </a:r>
            <a:r>
              <a:rPr lang="es-PY" sz="28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precios del petróleo </a:t>
            </a:r>
            <a:r>
              <a:rPr lang="es-PY" sz="28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y sus derivados han aumentado considerablemente, lo cual impacta </a:t>
            </a:r>
            <a:r>
              <a:rPr lang="es-PY" sz="28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con mayor fuerza en los países importadores </a:t>
            </a:r>
            <a:r>
              <a:rPr lang="es-PY" sz="28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de petróleo</a:t>
            </a:r>
            <a:endParaRPr lang="es-PY" sz="28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6211C616-F7C0-4F83-AAF6-270FCA5EDF4A}"/>
              </a:ext>
            </a:extLst>
          </p:cNvPr>
          <p:cNvCxnSpPr/>
          <p:nvPr/>
        </p:nvCxnSpPr>
        <p:spPr>
          <a:xfrm flipH="1" flipV="1">
            <a:off x="6149675" y="1735521"/>
            <a:ext cx="3699" cy="4364064"/>
          </a:xfrm>
          <a:prstGeom prst="line">
            <a:avLst/>
          </a:prstGeom>
          <a:ln w="254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" name="3 Gráfico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7648036"/>
              </p:ext>
            </p:extLst>
          </p:nvPr>
        </p:nvGraphicFramePr>
        <p:xfrm>
          <a:off x="6267123" y="1735521"/>
          <a:ext cx="5415540" cy="45792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27 Rectángulo"/>
          <p:cNvSpPr/>
          <p:nvPr/>
        </p:nvSpPr>
        <p:spPr>
          <a:xfrm>
            <a:off x="239256" y="6344823"/>
            <a:ext cx="67691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Fuente:  </a:t>
            </a:r>
            <a:r>
              <a:rPr kumimoji="0" lang="es-E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U.S. </a:t>
            </a:r>
            <a:r>
              <a:rPr kumimoji="0" lang="es-E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Energy</a:t>
            </a:r>
            <a:r>
              <a:rPr kumimoji="0" lang="es-E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r>
              <a:rPr kumimoji="0" lang="es-ES" sz="12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Information</a:t>
            </a:r>
            <a:r>
              <a:rPr kumimoji="0" lang="es-ES" sz="12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Administration (EIA</a:t>
            </a:r>
            <a:r>
              <a:rPr kumimoji="0" lang="es-ES" sz="12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) y Bloomberg.</a:t>
            </a:r>
            <a:r>
              <a:rPr kumimoji="0" lang="es-ES" sz="12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  <a:endParaRPr kumimoji="0" lang="es-PY" sz="1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Gráfico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41461944"/>
              </p:ext>
            </p:extLst>
          </p:nvPr>
        </p:nvGraphicFramePr>
        <p:xfrm>
          <a:off x="117448" y="1460433"/>
          <a:ext cx="5854220" cy="2388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16170879"/>
              </p:ext>
            </p:extLst>
          </p:nvPr>
        </p:nvGraphicFramePr>
        <p:xfrm>
          <a:off x="-56857" y="3879214"/>
          <a:ext cx="6028525" cy="2618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2574382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8011" y="498202"/>
            <a:ext cx="11682662" cy="1120877"/>
          </a:xfrm>
        </p:spPr>
        <p:txBody>
          <a:bodyPr>
            <a:noAutofit/>
          </a:bodyPr>
          <a:lstStyle/>
          <a:p>
            <a:pPr algn="ctr"/>
            <a:r>
              <a:rPr lang="es-PY" sz="25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A nivel local, se ajusta a la baja el crecimiento económico para </a:t>
            </a:r>
            <a:r>
              <a:rPr lang="es-PY" sz="25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el 2022, </a:t>
            </a:r>
            <a:r>
              <a:rPr lang="es-PY" sz="25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debido </a:t>
            </a:r>
            <a:r>
              <a:rPr lang="es-PY" sz="25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al impacto de la sequía sobre la agricultura y sectores vinculados, además del choque </a:t>
            </a:r>
            <a:r>
              <a:rPr lang="es-PY" sz="25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externo</a:t>
            </a:r>
            <a:r>
              <a:rPr lang="es-ES" sz="25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PY" sz="25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5" name="Gráfico 6">
            <a:extLst>
              <a:ext uri="{FF2B5EF4-FFF2-40B4-BE49-F238E27FC236}">
                <a16:creationId xmlns:a16="http://schemas.microsoft.com/office/drawing/2014/main" id="{9AB72B04-1E17-4075-B436-F361332E41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5848483"/>
              </p:ext>
            </p:extLst>
          </p:nvPr>
        </p:nvGraphicFramePr>
        <p:xfrm>
          <a:off x="594061" y="1743695"/>
          <a:ext cx="11003878" cy="43498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27 Rectángulo"/>
          <p:cNvSpPr/>
          <p:nvPr/>
        </p:nvSpPr>
        <p:spPr>
          <a:xfrm>
            <a:off x="900994" y="5855306"/>
            <a:ext cx="8312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1200" dirty="0"/>
          </a:p>
          <a:p>
            <a:r>
              <a:rPr lang="es-ES_tradnl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Fuente:</a:t>
            </a:r>
            <a:r>
              <a:rPr lang="es-ES_tradnl" dirty="0"/>
              <a:t> </a:t>
            </a:r>
            <a:r>
              <a:rPr lang="es-ES_tradnl" sz="1200" dirty="0"/>
              <a:t>Banco Central del Paraguay.</a:t>
            </a:r>
            <a:endParaRPr lang="es-PY" sz="1200" dirty="0"/>
          </a:p>
          <a:p>
            <a:endParaRPr lang="es-PY" sz="1200" dirty="0"/>
          </a:p>
          <a:p>
            <a:pPr lvl="0">
              <a:defRPr/>
            </a:pPr>
            <a:endParaRPr kumimoji="0" lang="es-P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29240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1484" y="447958"/>
            <a:ext cx="11400263" cy="901798"/>
          </a:xfrm>
        </p:spPr>
        <p:txBody>
          <a:bodyPr>
            <a:normAutofit/>
          </a:bodyPr>
          <a:lstStyle/>
          <a:p>
            <a:pPr lvl="0" algn="ctr"/>
            <a:r>
              <a:rPr lang="es-PY" sz="29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Los principales ajustes a la baja se dieron en los sectores: agricultura, manufactura</a:t>
            </a:r>
            <a:r>
              <a:rPr lang="es-PY" sz="29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, electricidad y </a:t>
            </a:r>
            <a:r>
              <a:rPr lang="es-PY" sz="29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agua y comercio</a:t>
            </a:r>
            <a:endParaRPr lang="es-PY" sz="28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27 Rectángulo"/>
          <p:cNvSpPr/>
          <p:nvPr/>
        </p:nvSpPr>
        <p:spPr>
          <a:xfrm>
            <a:off x="900994" y="5855306"/>
            <a:ext cx="83127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1200" dirty="0"/>
          </a:p>
          <a:p>
            <a:r>
              <a:rPr lang="es-ES_tradnl" sz="12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Fuente:</a:t>
            </a:r>
            <a:r>
              <a:rPr lang="es-ES_tradnl" dirty="0"/>
              <a:t> </a:t>
            </a:r>
            <a:r>
              <a:rPr lang="es-ES_tradnl" sz="1200" dirty="0"/>
              <a:t>Banco Central del Paraguay.</a:t>
            </a:r>
            <a:endParaRPr lang="es-PY" sz="1200" dirty="0"/>
          </a:p>
          <a:p>
            <a:endParaRPr lang="es-PY" sz="1200" dirty="0"/>
          </a:p>
          <a:p>
            <a:pPr lvl="0">
              <a:defRPr/>
            </a:pPr>
            <a:endParaRPr kumimoji="0" lang="es-P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/>
          </p:nvPr>
        </p:nvGraphicFramePr>
        <p:xfrm>
          <a:off x="488177" y="1501796"/>
          <a:ext cx="11586244" cy="45314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6211C616-F7C0-4F83-AAF6-270FCA5EDF4A}"/>
              </a:ext>
            </a:extLst>
          </p:cNvPr>
          <p:cNvCxnSpPr/>
          <p:nvPr/>
        </p:nvCxnSpPr>
        <p:spPr>
          <a:xfrm flipV="1">
            <a:off x="7797862" y="2099514"/>
            <a:ext cx="278" cy="3367864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677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ángulo 10">
            <a:extLst>
              <a:ext uri="{FF2B5EF4-FFF2-40B4-BE49-F238E27FC236}">
                <a16:creationId xmlns:a16="http://schemas.microsoft.com/office/drawing/2014/main" id="{55FC599E-84FE-49E9-BE3A-F5131019B281}"/>
              </a:ext>
            </a:extLst>
          </p:cNvPr>
          <p:cNvSpPr/>
          <p:nvPr/>
        </p:nvSpPr>
        <p:spPr>
          <a:xfrm>
            <a:off x="12446" y="6369391"/>
            <a:ext cx="1970732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s-PY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Ministerio </a:t>
            </a:r>
            <a:r>
              <a:rPr kumimoji="0" lang="es-PY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Hacienda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ctángulo 1"/>
          <p:cNvSpPr/>
          <p:nvPr/>
        </p:nvSpPr>
        <p:spPr>
          <a:xfrm>
            <a:off x="590712" y="259690"/>
            <a:ext cx="10046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PY" sz="24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Sin embargo, se mantiene el compromiso de déficit del 3% del PIB. Al </a:t>
            </a:r>
            <a:r>
              <a:rPr lang="es-PY" sz="24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primer cuatrimestre del </a:t>
            </a:r>
            <a:r>
              <a:rPr lang="es-PY" sz="24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2022, se registra un resultado </a:t>
            </a:r>
            <a:r>
              <a:rPr lang="es-PY" sz="2400" b="1" dirty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fiscal de -0,7% del PIB y con un nivel de inversión del 0,8% del </a:t>
            </a:r>
            <a:r>
              <a:rPr lang="es-PY" sz="2400" b="1" dirty="0">
                <a:solidFill>
                  <a:srgbClr val="0A31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PIB</a:t>
            </a:r>
          </a:p>
        </p:txBody>
      </p:sp>
      <p:graphicFrame>
        <p:nvGraphicFramePr>
          <p:cNvPr id="22" name="Gráfico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504492"/>
              </p:ext>
            </p:extLst>
          </p:nvPr>
        </p:nvGraphicFramePr>
        <p:xfrm>
          <a:off x="1198989" y="1438441"/>
          <a:ext cx="9232900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ángulo 22"/>
          <p:cNvSpPr/>
          <p:nvPr/>
        </p:nvSpPr>
        <p:spPr>
          <a:xfrm>
            <a:off x="7223972" y="2246008"/>
            <a:ext cx="2833635" cy="2944167"/>
          </a:xfrm>
          <a:prstGeom prst="rect">
            <a:avLst/>
          </a:prstGeom>
          <a:noFill/>
          <a:ln w="190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125694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3349626" y="1849853"/>
            <a:ext cx="5172075" cy="768287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ea typeface="Calibri" panose="020F0502020204030204" pitchFamily="34" charset="0"/>
                <a:cs typeface="Arial" panose="020B0604020202020204" pitchFamily="34" charset="0"/>
              </a:rPr>
              <a:t>Resultado fiscal de mediano plazo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000000"/>
                </a:solidFill>
              </a:u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Calibri" panose="020F0502020204030204" pitchFamily="34" charset="0"/>
                <a:cs typeface="Arial" panose="020B0604020202020204" pitchFamily="34" charset="0"/>
              </a:rPr>
              <a:t>(% del PIB) </a:t>
            </a:r>
            <a:endParaRPr kumimoji="0" lang="es-PY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graphicFrame>
        <p:nvGraphicFramePr>
          <p:cNvPr id="12" name="Gráfico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473848"/>
              </p:ext>
            </p:extLst>
          </p:nvPr>
        </p:nvGraphicFramePr>
        <p:xfrm>
          <a:off x="687290" y="2618140"/>
          <a:ext cx="10817415" cy="33754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ctángulo 10">
            <a:extLst>
              <a:ext uri="{FF2B5EF4-FFF2-40B4-BE49-F238E27FC236}">
                <a16:creationId xmlns:a16="http://schemas.microsoft.com/office/drawing/2014/main" id="{55FC599E-84FE-49E9-BE3A-F5131019B281}"/>
              </a:ext>
            </a:extLst>
          </p:cNvPr>
          <p:cNvSpPr/>
          <p:nvPr/>
        </p:nvSpPr>
        <p:spPr>
          <a:xfrm>
            <a:off x="687292" y="6326343"/>
            <a:ext cx="1938672" cy="223138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PY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Ministerio </a:t>
            </a:r>
            <a:r>
              <a:rPr kumimoji="0" lang="es-PY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 Hacienda</a:t>
            </a: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ítulo 4"/>
          <p:cNvSpPr txBox="1">
            <a:spLocks/>
          </p:cNvSpPr>
          <p:nvPr/>
        </p:nvSpPr>
        <p:spPr>
          <a:xfrm>
            <a:off x="179960" y="440069"/>
            <a:ext cx="118320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es-PY" sz="2800" b="1" dirty="0" smtClean="0">
                <a:solidFill>
                  <a:srgbClr val="002060"/>
                </a:solidFill>
                <a:latin typeface="Gotham" panose="02000504050000020004"/>
                <a:ea typeface="+mn-ea"/>
                <a:cs typeface="Arial" panose="020B0604020202020204" pitchFamily="34" charset="0"/>
              </a:rPr>
              <a:t>Hemos implementado el plan de convergencia fiscal de manera a no interrumpir proyectos de inversión prioritarios y mantener los niveles de gastos corrientes esenciales</a:t>
            </a:r>
            <a:endParaRPr lang="es-MX" sz="28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06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72127" y="567710"/>
            <a:ext cx="8015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  <a:cs typeface="Arial" panose="020B0604020202020204" pitchFamily="34" charset="0"/>
              </a:rPr>
              <a:t>Contenido</a:t>
            </a:r>
            <a:endParaRPr lang="es-E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/>
              <a:cs typeface="Arial" panose="020B060402020202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872127" y="3930078"/>
            <a:ext cx="7928188" cy="7099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600" b="1" dirty="0" smtClean="0">
                <a:latin typeface="Gotham" panose="02000504050000020004"/>
              </a:rPr>
              <a:t>Desafíos por delante</a:t>
            </a:r>
            <a:endParaRPr lang="es-PY" sz="3600" b="1" dirty="0">
              <a:latin typeface="Gotham" panose="02000504050000020004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28667" y="4794597"/>
            <a:ext cx="79281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2400" dirty="0" smtClean="0">
                <a:latin typeface="Gotham" panose="02000504050000020004"/>
              </a:rPr>
              <a:t>Reducir las brechas </a:t>
            </a:r>
            <a:r>
              <a:rPr lang="es-PY" sz="2400" dirty="0">
                <a:latin typeface="Gotham" panose="02000504050000020004"/>
              </a:rPr>
              <a:t>para el desarrollo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2400" dirty="0">
                <a:latin typeface="Gotham" panose="02000504050000020004"/>
              </a:rPr>
              <a:t>El camino: Impulsar las reformas para asegurar el </a:t>
            </a:r>
            <a:r>
              <a:rPr lang="es-PY" sz="2400" dirty="0" smtClean="0">
                <a:latin typeface="Gotham" panose="02000504050000020004"/>
              </a:rPr>
              <a:t>desarrollo económico y social</a:t>
            </a:r>
            <a:endParaRPr lang="es-PY" sz="2400" dirty="0">
              <a:latin typeface="Gotham" panose="02000504050000020004"/>
            </a:endParaRPr>
          </a:p>
        </p:txBody>
      </p:sp>
      <p:sp>
        <p:nvSpPr>
          <p:cNvPr id="8" name="Rectángulo redondeado 7"/>
          <p:cNvSpPr/>
          <p:nvPr/>
        </p:nvSpPr>
        <p:spPr>
          <a:xfrm>
            <a:off x="1872127" y="1869769"/>
            <a:ext cx="7928188" cy="71265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600" b="1" dirty="0" smtClean="0">
                <a:latin typeface="Gotham" panose="02000504050000020004"/>
              </a:rPr>
              <a:t>Antecedentes</a:t>
            </a:r>
            <a:endParaRPr lang="es-PY" sz="3600" b="1" dirty="0">
              <a:latin typeface="Gotham" panose="02000504050000020004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28667" y="2783535"/>
            <a:ext cx="8422238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2400" dirty="0" smtClean="0">
                <a:latin typeface="Gotham" panose="02000504050000020004"/>
              </a:rPr>
              <a:t>La </a:t>
            </a:r>
            <a:r>
              <a:rPr lang="es-PY" sz="2400" dirty="0">
                <a:latin typeface="Gotham" panose="02000504050000020004"/>
              </a:rPr>
              <a:t>respuesta fiscal frente la </a:t>
            </a:r>
            <a:r>
              <a:rPr lang="es-PY" sz="2400" dirty="0" smtClean="0">
                <a:latin typeface="Gotham" panose="02000504050000020004"/>
              </a:rPr>
              <a:t>pandemia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Y" sz="2400" dirty="0" smtClean="0">
                <a:latin typeface="Gotham" panose="02000504050000020004"/>
              </a:rPr>
              <a:t>La recuperación enfrenta una coyuntura desafiante</a:t>
            </a:r>
            <a:endParaRPr lang="es-PY" sz="2400" dirty="0">
              <a:latin typeface="Gotham" panose="02000504050000020004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607733" y="1366574"/>
            <a:ext cx="828301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303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72127" y="567710"/>
            <a:ext cx="8015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  <a:cs typeface="Arial" panose="020B0604020202020204" pitchFamily="34" charset="0"/>
              </a:rPr>
              <a:t>Contenido</a:t>
            </a:r>
            <a:endParaRPr lang="es-E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/>
              <a:cs typeface="Arial" panose="020B060402020202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872127" y="2012784"/>
            <a:ext cx="7928188" cy="7099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600" b="1" dirty="0" smtClean="0">
                <a:latin typeface="Gotham" panose="02000504050000020004"/>
              </a:rPr>
              <a:t>Desafíos por delante</a:t>
            </a:r>
            <a:endParaRPr lang="es-PY" sz="3600" b="1" dirty="0">
              <a:latin typeface="Gotham" panose="02000504050000020004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72126" y="2877303"/>
            <a:ext cx="828459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3200" dirty="0" smtClean="0">
                <a:latin typeface="Gotham" panose="02000504050000020004"/>
              </a:rPr>
              <a:t>Reducir las brechas </a:t>
            </a:r>
            <a:r>
              <a:rPr lang="es-PY" sz="3200" dirty="0">
                <a:latin typeface="Gotham" panose="02000504050000020004"/>
              </a:rPr>
              <a:t>para el desarrollo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3200" dirty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El camino: Impulsar las reformas para asegurar el </a:t>
            </a:r>
            <a:r>
              <a:rPr lang="es-PY" sz="3200" dirty="0" smtClean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desarrollo económico y social</a:t>
            </a:r>
            <a:endParaRPr lang="es-PY" sz="3200" dirty="0">
              <a:solidFill>
                <a:schemeClr val="bg2">
                  <a:lumMod val="90000"/>
                </a:schemeClr>
              </a:solidFill>
              <a:latin typeface="Gotham" panose="02000504050000020004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607733" y="1366574"/>
            <a:ext cx="828301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91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5742" y="365125"/>
            <a:ext cx="10518058" cy="1325563"/>
          </a:xfrm>
        </p:spPr>
        <p:txBody>
          <a:bodyPr>
            <a:normAutofit/>
          </a:bodyPr>
          <a:lstStyle/>
          <a:p>
            <a:r>
              <a:rPr lang="es-PY" sz="3600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</a:rPr>
              <a:t>También debemos reducir las brechas en Salud y Educación </a:t>
            </a:r>
            <a:endParaRPr lang="es-PY" sz="3600" dirty="0">
              <a:solidFill>
                <a:schemeClr val="accent5">
                  <a:lumMod val="50000"/>
                </a:schemeClr>
              </a:solidFill>
              <a:latin typeface="Gotham" panose="02000504050000020004"/>
            </a:endParaRP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30369896"/>
              </p:ext>
            </p:extLst>
          </p:nvPr>
        </p:nvGraphicFramePr>
        <p:xfrm>
          <a:off x="540774" y="1621410"/>
          <a:ext cx="5432322" cy="389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2887620"/>
              </p:ext>
            </p:extLst>
          </p:nvPr>
        </p:nvGraphicFramePr>
        <p:xfrm>
          <a:off x="6336890" y="1621410"/>
          <a:ext cx="5186516" cy="3894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ángulo 10">
            <a:extLst>
              <a:ext uri="{FF2B5EF4-FFF2-40B4-BE49-F238E27FC236}">
                <a16:creationId xmlns:a16="http://schemas.microsoft.com/office/drawing/2014/main" id="{55FC599E-84FE-49E9-BE3A-F5131019B281}"/>
              </a:ext>
            </a:extLst>
          </p:cNvPr>
          <p:cNvSpPr/>
          <p:nvPr/>
        </p:nvSpPr>
        <p:spPr>
          <a:xfrm>
            <a:off x="687292" y="6326343"/>
            <a:ext cx="1564295" cy="2231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kumimoji="0" lang="es-PY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CEPAL</a:t>
            </a:r>
            <a:r>
              <a:rPr kumimoji="0" lang="es-MX" sz="1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6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413988"/>
            <a:ext cx="10515600" cy="981894"/>
          </a:xfrm>
        </p:spPr>
        <p:txBody>
          <a:bodyPr>
            <a:normAutofit/>
          </a:bodyPr>
          <a:lstStyle/>
          <a:p>
            <a:pPr algn="just"/>
            <a:r>
              <a:rPr lang="es-PY" sz="3200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</a:rPr>
              <a:t>Las brechas en infraestructura caracterizan a la región y a nuestro país</a:t>
            </a:r>
            <a:endParaRPr lang="es-PY" sz="3200" dirty="0">
              <a:solidFill>
                <a:schemeClr val="accent5">
                  <a:lumMod val="50000"/>
                </a:schemeClr>
              </a:solidFill>
              <a:latin typeface="Gotham" panose="02000504050000020004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33401" y="1474839"/>
            <a:ext cx="5663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1600" b="1" dirty="0" smtClean="0"/>
              <a:t>Gráfico: Inversión total en ALC para cumplir con los ODS 2030</a:t>
            </a:r>
          </a:p>
          <a:p>
            <a:pPr algn="ctr"/>
            <a:r>
              <a:rPr lang="es-PY" sz="1600" b="1" dirty="0" smtClean="0"/>
              <a:t>(en miles de millones USD)</a:t>
            </a:r>
            <a:endParaRPr lang="es-PY" sz="1600" b="1" dirty="0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8579224"/>
              </p:ext>
            </p:extLst>
          </p:nvPr>
        </p:nvGraphicFramePr>
        <p:xfrm>
          <a:off x="6818671" y="2187433"/>
          <a:ext cx="4960374" cy="4085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uadroTexto 6"/>
          <p:cNvSpPr txBox="1"/>
          <p:nvPr/>
        </p:nvSpPr>
        <p:spPr>
          <a:xfrm>
            <a:off x="6612193" y="1510467"/>
            <a:ext cx="5373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1600" b="1" dirty="0" smtClean="0"/>
              <a:t>Gráfico: Paraguay – Brecha en infraestructura para los ODS 2030 (en millones USD)</a:t>
            </a:r>
            <a:endParaRPr lang="es-PY" sz="1600" b="1" dirty="0"/>
          </a:p>
        </p:txBody>
      </p:sp>
      <p:sp>
        <p:nvSpPr>
          <p:cNvPr id="8" name="Rectángulo 10">
            <a:extLst>
              <a:ext uri="{FF2B5EF4-FFF2-40B4-BE49-F238E27FC236}">
                <a16:creationId xmlns:a16="http://schemas.microsoft.com/office/drawing/2014/main" id="{55FC599E-84FE-49E9-BE3A-F5131019B281}"/>
              </a:ext>
            </a:extLst>
          </p:cNvPr>
          <p:cNvSpPr/>
          <p:nvPr/>
        </p:nvSpPr>
        <p:spPr>
          <a:xfrm>
            <a:off x="412955" y="6272980"/>
            <a:ext cx="9518592" cy="377026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>
              <a:defRPr/>
            </a:pPr>
            <a:r>
              <a:rPr kumimoji="0" lang="es-MX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Fuente: </a:t>
            </a:r>
            <a:r>
              <a:rPr lang="es-PY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BID, </a:t>
            </a:r>
            <a:r>
              <a:rPr lang="es-PY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</a:t>
            </a:r>
            <a:r>
              <a:rPr lang="es-PY" sz="1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://</a:t>
            </a:r>
            <a:r>
              <a:rPr lang="es-PY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publications.iadb.org/publications/spanish/document</a:t>
            </a:r>
            <a:r>
              <a:rPr lang="es-PY" sz="1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La-brecha-de-infraestructura-en-America-Latina-y-el-Caribe-estimacion-de-las-necesidades-de-inversion-hasta-2030-para-progresar-hacia-el-cumplimiento-de-los-Objetivos-de-Desarrollo-Sostenible.pdf  </a:t>
            </a:r>
            <a:endParaRPr kumimoji="0" lang="es-MX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12955" y="5470407"/>
            <a:ext cx="6096000" cy="73866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es-PY" sz="1400" dirty="0">
                <a:solidFill>
                  <a:srgbClr val="FFFFFF"/>
                </a:solidFill>
                <a:latin typeface="Gotham Regular"/>
              </a:rPr>
              <a:t>Esto significa que América Latina y el Caribe necesita invertir USD 2.220.740 millones hasta el 2030 para lograr los Objetivos de Desarrollo Sostenible</a:t>
            </a:r>
            <a:endParaRPr lang="es-PY" sz="1400" dirty="0"/>
          </a:p>
        </p:txBody>
      </p:sp>
      <p:graphicFrame>
        <p:nvGraphicFramePr>
          <p:cNvPr id="10" name="Gráfico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7540725"/>
              </p:ext>
            </p:extLst>
          </p:nvPr>
        </p:nvGraphicFramePr>
        <p:xfrm>
          <a:off x="533400" y="2123523"/>
          <a:ext cx="5663381" cy="3188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47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PY" sz="3600" dirty="0" smtClean="0">
                <a:solidFill>
                  <a:schemeClr val="accent5">
                    <a:lumMod val="50000"/>
                  </a:schemeClr>
                </a:solidFill>
                <a:latin typeface="Gotham"/>
              </a:rPr>
              <a:t>Incentivar las inversiones con participación del sector privado (</a:t>
            </a:r>
            <a:r>
              <a:rPr lang="es-PY" sz="3600" dirty="0" err="1" smtClean="0">
                <a:solidFill>
                  <a:schemeClr val="accent5">
                    <a:lumMod val="50000"/>
                  </a:schemeClr>
                </a:solidFill>
                <a:latin typeface="Gotham"/>
              </a:rPr>
              <a:t>APPs</a:t>
            </a:r>
            <a:r>
              <a:rPr lang="es-PY" sz="3600" dirty="0" smtClean="0">
                <a:solidFill>
                  <a:schemeClr val="accent5">
                    <a:lumMod val="50000"/>
                  </a:schemeClr>
                </a:solidFill>
                <a:latin typeface="Gotham"/>
              </a:rPr>
              <a:t> y Llave en mano)</a:t>
            </a:r>
            <a:endParaRPr lang="es-PY" sz="3600" dirty="0">
              <a:solidFill>
                <a:schemeClr val="accent5">
                  <a:lumMod val="50000"/>
                </a:schemeClr>
              </a:solidFill>
              <a:latin typeface="Gotham"/>
            </a:endParaRPr>
          </a:p>
        </p:txBody>
      </p:sp>
      <p:pic>
        <p:nvPicPr>
          <p:cNvPr id="4" name="Picture 2" descr="Proyecto Costanera Sur se constituye en mecanismo de desarrollo en Asunción  - .::Agencia IP::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302" y="4014561"/>
            <a:ext cx="3148655" cy="177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bras de duplicación de las rutas 2 y 7 iniciarán en agosto – Secretaría  Técnica de Planificación del Desarrollo Económico y Soci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05" y="1979187"/>
            <a:ext cx="3157152" cy="1911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4290311" y="1660070"/>
            <a:ext cx="752915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Y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Ley N° 5102/13 (APP</a:t>
            </a:r>
            <a:r>
              <a:rPr lang="es-PY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)</a:t>
            </a:r>
            <a:endParaRPr lang="es-MX" sz="2000" b="1" dirty="0" smtClean="0">
              <a:solidFill>
                <a:schemeClr val="accent5">
                  <a:lumMod val="50000"/>
                </a:schemeClr>
              </a:solidFill>
              <a:latin typeface="Gotham" panose="02000504050000020004"/>
              <a:cs typeface="Times New Roman" panose="02020603050405020304" pitchFamily="18" charset="0"/>
            </a:endParaRPr>
          </a:p>
          <a:p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Ruta </a:t>
            </a:r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2: 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Ampliación y Duplicación de la Ruta PY02</a:t>
            </a:r>
          </a:p>
          <a:p>
            <a:r>
              <a:rPr lang="es-MX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USD 527 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millones</a:t>
            </a:r>
            <a:endParaRPr lang="es-PY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/>
              <a:cs typeface="Times New Roman" panose="02020603050405020304" pitchFamily="18" charset="0"/>
            </a:endParaRPr>
          </a:p>
          <a:p>
            <a:endParaRPr lang="es-PY" sz="20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/>
              <a:cs typeface="Times New Roman" panose="02020603050405020304" pitchFamily="18" charset="0"/>
            </a:endParaRPr>
          </a:p>
          <a:p>
            <a:pPr algn="ctr"/>
            <a:r>
              <a:rPr lang="es-PY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Ley </a:t>
            </a:r>
            <a:r>
              <a:rPr lang="es-PY" sz="20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N° 5074/13 (Llave en Mano</a:t>
            </a:r>
            <a:r>
              <a:rPr lang="es-PY" sz="20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)</a:t>
            </a:r>
            <a:endParaRPr lang="es-MX" sz="2000" b="1" dirty="0" smtClean="0">
              <a:solidFill>
                <a:schemeClr val="accent5">
                  <a:lumMod val="50000"/>
                </a:schemeClr>
              </a:solidFill>
              <a:latin typeface="Gotham" panose="02000504050000020004"/>
              <a:cs typeface="Times New Roman" panose="02020603050405020304" pitchFamily="18" charset="0"/>
            </a:endParaRPr>
          </a:p>
          <a:p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Costanera Sur: 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Construcción de 7,6 Km. de Avenida Costanera Sur con parque lineal y el acondicionamiento de vías de acceso</a:t>
            </a:r>
            <a:r>
              <a:rPr lang="es-PY" sz="2000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. </a:t>
            </a:r>
            <a:r>
              <a:rPr lang="es-PY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USD 130 </a:t>
            </a:r>
            <a:r>
              <a:rPr lang="es-PY" sz="20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millones </a:t>
            </a:r>
          </a:p>
          <a:p>
            <a:endParaRPr lang="es-PY" sz="2000" b="1" dirty="0" smtClean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/>
              <a:cs typeface="Times New Roman" panose="02020603050405020304" pitchFamily="18" charset="0"/>
            </a:endParaRPr>
          </a:p>
          <a:p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Bioceánico: </a:t>
            </a:r>
            <a:r>
              <a:rPr lang="es-PY" sz="2000" dirty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Pavimentación Asfáltica del Tramo Loma Plata- Carmelo Peralta (277 Km</a:t>
            </a:r>
            <a:r>
              <a:rPr lang="es-PY" sz="2000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).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 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USD 443 millones (Culminado)</a:t>
            </a:r>
            <a:endParaRPr lang="es-PY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/>
              <a:cs typeface="Times New Roman" panose="02020603050405020304" pitchFamily="18" charset="0"/>
            </a:endParaRPr>
          </a:p>
          <a:p>
            <a:endParaRPr lang="es-MX" sz="20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 panose="02000504050000020004"/>
              <a:cs typeface="Times New Roman" panose="02020603050405020304" pitchFamily="18" charset="0"/>
            </a:endParaRPr>
          </a:p>
          <a:p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Naranjal: </a:t>
            </a:r>
            <a:r>
              <a:rPr lang="es-MX" sz="2000" dirty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Pavimentación Asfáltica de la Ruta: San Cristóbal- Naranjal, Empalme Ruta 6 (30 Km</a:t>
            </a:r>
            <a:r>
              <a:rPr lang="es-MX" sz="2000" dirty="0" smtClean="0">
                <a:solidFill>
                  <a:schemeClr val="accent5">
                    <a:lumMod val="50000"/>
                  </a:schemeClr>
                </a:solidFill>
                <a:latin typeface="Gotham" panose="02000504050000020004"/>
                <a:cs typeface="Times New Roman" panose="02020603050405020304" pitchFamily="18" charset="0"/>
              </a:rPr>
              <a:t>). </a:t>
            </a:r>
            <a:r>
              <a:rPr lang="es-MX" sz="20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 panose="02000504050000020004"/>
                <a:cs typeface="Times New Roman" panose="02020603050405020304" pitchFamily="18" charset="0"/>
              </a:rPr>
              <a:t>USD 46 millones (Culminado)</a:t>
            </a:r>
          </a:p>
        </p:txBody>
      </p:sp>
    </p:spTree>
    <p:extLst>
      <p:ext uri="{BB962C8B-B14F-4D97-AF65-F5344CB8AC3E}">
        <p14:creationId xmlns:p14="http://schemas.microsoft.com/office/powerpoint/2010/main" val="39089553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ítulo 2"/>
          <p:cNvSpPr txBox="1">
            <a:spLocks/>
          </p:cNvSpPr>
          <p:nvPr/>
        </p:nvSpPr>
        <p:spPr>
          <a:xfrm>
            <a:off x="1524000" y="5358487"/>
            <a:ext cx="9144000" cy="4031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en-US" sz="1800" b="1" dirty="0">
              <a:solidFill>
                <a:prstClr val="black"/>
              </a:solidFill>
              <a:latin typeface="Gotham" panose="02000604040000020004" pitchFamily="50" charset="0"/>
            </a:endParaRPr>
          </a:p>
        </p:txBody>
      </p:sp>
      <p:sp>
        <p:nvSpPr>
          <p:cNvPr id="21" name="Subtítulo 2">
            <a:extLst>
              <a:ext uri="{FF2B5EF4-FFF2-40B4-BE49-F238E27FC236}">
                <a16:creationId xmlns:a16="http://schemas.microsoft.com/office/drawing/2014/main" id="{D9B07C5D-1597-4758-9B21-D1AF42568A3C}"/>
              </a:ext>
            </a:extLst>
          </p:cNvPr>
          <p:cNvSpPr txBox="1">
            <a:spLocks/>
          </p:cNvSpPr>
          <p:nvPr/>
        </p:nvSpPr>
        <p:spPr>
          <a:xfrm>
            <a:off x="451556" y="1853877"/>
            <a:ext cx="7257760" cy="32642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Ruta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N° 1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Mejoramiento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,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duplicación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operación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del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tramo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Cuatro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Mojones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-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Quiindy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USD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223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millones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latin typeface="Gotham" panose="02000604040000020004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chemeClr val="accent5">
                  <a:lumMod val="50000"/>
                </a:schemeClr>
              </a:solidFill>
              <a:latin typeface="Gotham" panose="02000604040000020004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Hidrovía: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Dragado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y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mantenimiento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del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río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Paraguay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en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el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tramo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soberano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USD 110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millones</a:t>
            </a:r>
            <a:endParaRPr lang="en-US" b="1" dirty="0" smtClean="0">
              <a:solidFill>
                <a:schemeClr val="accent5">
                  <a:lumMod val="50000"/>
                </a:schemeClr>
              </a:solidFill>
              <a:latin typeface="Gotham" panose="02000604040000020004"/>
              <a:cs typeface="Times New Roman" panose="02020603050405020304" pitchFamily="18" charset="0"/>
            </a:endParaRPr>
          </a:p>
          <a:p>
            <a:pPr algn="just"/>
            <a:endParaRPr lang="en-US" b="1" dirty="0" smtClean="0">
              <a:solidFill>
                <a:schemeClr val="accent5">
                  <a:lumMod val="50000"/>
                </a:schemeClr>
              </a:solidFill>
              <a:latin typeface="Gotham" panose="02000604040000020004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Tren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de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Cercanías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Desde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Asunción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a Ypacaraí-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USD 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587 </a:t>
            </a:r>
            <a:r>
              <a:rPr lang="en-US" b="1" dirty="0" err="1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millones</a:t>
            </a:r>
            <a:r>
              <a:rPr lang="en-US" b="1" dirty="0" smtClean="0">
                <a:solidFill>
                  <a:schemeClr val="accent5">
                    <a:lumMod val="50000"/>
                  </a:schemeClr>
                </a:solidFill>
                <a:latin typeface="Gotham" panose="02000604040000020004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accent5">
                  <a:lumMod val="50000"/>
                </a:schemeClr>
              </a:solidFill>
              <a:latin typeface="Gotham" panose="02000604040000020004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109E78B-CCB9-4EE2-BDB6-A8E04DBC0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4758" y="2032000"/>
            <a:ext cx="3919038" cy="2971800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793044" y="530578"/>
            <a:ext cx="10515600" cy="72167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Y" sz="3600" dirty="0" smtClean="0">
                <a:solidFill>
                  <a:schemeClr val="accent5">
                    <a:lumMod val="50000"/>
                  </a:schemeClr>
                </a:solidFill>
                <a:latin typeface="Gotham"/>
              </a:rPr>
              <a:t>Proyectos </a:t>
            </a:r>
            <a:r>
              <a:rPr lang="es-PY" sz="3600" dirty="0" err="1" smtClean="0">
                <a:solidFill>
                  <a:schemeClr val="accent5">
                    <a:lumMod val="50000"/>
                  </a:schemeClr>
                </a:solidFill>
                <a:latin typeface="Gotham"/>
              </a:rPr>
              <a:t>APPs</a:t>
            </a:r>
            <a:r>
              <a:rPr lang="es-PY" sz="3600" dirty="0" smtClean="0">
                <a:solidFill>
                  <a:schemeClr val="accent5">
                    <a:lumMod val="50000"/>
                  </a:schemeClr>
                </a:solidFill>
                <a:latin typeface="Gotham"/>
              </a:rPr>
              <a:t> en etapa de estudio</a:t>
            </a:r>
            <a:endParaRPr lang="es-PY" sz="3600" dirty="0">
              <a:solidFill>
                <a:schemeClr val="accent5">
                  <a:lumMod val="50000"/>
                </a:schemeClr>
              </a:solidFill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2491294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72127" y="567710"/>
            <a:ext cx="8015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  <a:cs typeface="Arial" panose="020B0604020202020204" pitchFamily="34" charset="0"/>
              </a:rPr>
              <a:t>Contenido</a:t>
            </a:r>
            <a:endParaRPr lang="es-E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/>
              <a:cs typeface="Arial" panose="020B0604020202020204" pitchFamily="34" charset="0"/>
            </a:endParaRPr>
          </a:p>
        </p:txBody>
      </p:sp>
      <p:sp>
        <p:nvSpPr>
          <p:cNvPr id="3" name="Rectángulo redondeado 2"/>
          <p:cNvSpPr/>
          <p:nvPr/>
        </p:nvSpPr>
        <p:spPr>
          <a:xfrm>
            <a:off x="1872127" y="2012784"/>
            <a:ext cx="7928188" cy="7099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600" b="1" dirty="0" smtClean="0">
                <a:latin typeface="Gotham" panose="02000504050000020004"/>
              </a:rPr>
              <a:t>Desafíos por delante</a:t>
            </a:r>
            <a:endParaRPr lang="es-PY" sz="3600" b="1" dirty="0">
              <a:latin typeface="Gotham" panose="02000504050000020004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1872126" y="2877303"/>
            <a:ext cx="8284597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3200" dirty="0" smtClean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Reducir las brechas </a:t>
            </a:r>
            <a:r>
              <a:rPr lang="es-PY" sz="3200" dirty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para el desarrollo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3200" dirty="0">
                <a:latin typeface="Gotham" panose="02000504050000020004"/>
              </a:rPr>
              <a:t>El camino: Impulsar las reformas para asegurar el </a:t>
            </a:r>
            <a:r>
              <a:rPr lang="es-PY" sz="3200" dirty="0" smtClean="0">
                <a:latin typeface="Gotham" panose="02000504050000020004"/>
              </a:rPr>
              <a:t>desarrollo económico y social</a:t>
            </a:r>
            <a:endParaRPr lang="es-PY" sz="3200" dirty="0">
              <a:latin typeface="Gotham" panose="02000504050000020004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607733" y="1366574"/>
            <a:ext cx="828301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3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>
          <a:xfrm>
            <a:off x="213224" y="579323"/>
            <a:ext cx="11289362" cy="861741"/>
          </a:xfrm>
        </p:spPr>
        <p:txBody>
          <a:bodyPr>
            <a:noAutofit/>
          </a:bodyPr>
          <a:lstStyle/>
          <a:p>
            <a:pPr lvl="0" algn="ctr" fontAlgn="base">
              <a:spcAft>
                <a:spcPct val="0"/>
              </a:spcAft>
            </a:pPr>
            <a:r>
              <a:rPr lang="es-PY" sz="3000" b="1" dirty="0">
                <a:solidFill>
                  <a:srgbClr val="2A2F74"/>
                </a:solidFill>
                <a:latin typeface="Gotham" panose="02000504050000020004" pitchFamily="2" charset="0"/>
              </a:rPr>
              <a:t>Reformas institucionales </a:t>
            </a:r>
            <a:r>
              <a:rPr lang="es-PY" sz="3000" b="1" dirty="0" smtClean="0">
                <a:solidFill>
                  <a:srgbClr val="2A2F74"/>
                </a:solidFill>
                <a:latin typeface="Gotham" panose="02000504050000020004" pitchFamily="2" charset="0"/>
              </a:rPr>
              <a:t>son fundamentales para </a:t>
            </a:r>
            <a:r>
              <a:rPr lang="es-PY" sz="3000" b="1" dirty="0">
                <a:solidFill>
                  <a:srgbClr val="2A2F74"/>
                </a:solidFill>
                <a:latin typeface="Gotham" panose="02000504050000020004" pitchFamily="2" charset="0"/>
              </a:rPr>
              <a:t>restablecer el camino hacia la consolidación fiscal y la </a:t>
            </a:r>
            <a:r>
              <a:rPr lang="es-PY" sz="3000" b="1" dirty="0" smtClean="0">
                <a:solidFill>
                  <a:srgbClr val="2A2F74"/>
                </a:solidFill>
                <a:latin typeface="Gotham" panose="02000504050000020004" pitchFamily="2" charset="0"/>
              </a:rPr>
              <a:t>recuperación </a:t>
            </a:r>
            <a:r>
              <a:rPr lang="es-PY" sz="3000" b="1" dirty="0">
                <a:solidFill>
                  <a:srgbClr val="2A2F74"/>
                </a:solidFill>
                <a:latin typeface="Gotham" panose="02000504050000020004" pitchFamily="2" charset="0"/>
              </a:rPr>
              <a:t>económica</a:t>
            </a:r>
            <a:endParaRPr lang="es-MX" altLang="es-PY" sz="3000" b="1" dirty="0">
              <a:solidFill>
                <a:srgbClr val="2A2F74"/>
              </a:solidFill>
              <a:latin typeface="Gotham" panose="02000504050000020004" pitchFamily="2" charset="0"/>
            </a:endParaRPr>
          </a:p>
        </p:txBody>
      </p:sp>
      <p:sp>
        <p:nvSpPr>
          <p:cNvPr id="36" name="Freeform 4">
            <a:extLst>
              <a:ext uri="{FF2B5EF4-FFF2-40B4-BE49-F238E27FC236}">
                <a16:creationId xmlns:a16="http://schemas.microsoft.com/office/drawing/2014/main" id="{18F46A84-2405-0648-B429-C76EA618EB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3685" y="3230497"/>
            <a:ext cx="35532" cy="1643049"/>
          </a:xfrm>
          <a:custGeom>
            <a:avLst/>
            <a:gdLst>
              <a:gd name="T0" fmla="*/ 49 w 50"/>
              <a:gd name="T1" fmla="*/ 5352 h 5353"/>
              <a:gd name="T2" fmla="*/ 0 w 50"/>
              <a:gd name="T3" fmla="*/ 5352 h 5353"/>
              <a:gd name="T4" fmla="*/ 0 w 50"/>
              <a:gd name="T5" fmla="*/ 0 h 5353"/>
              <a:gd name="T6" fmla="*/ 49 w 50"/>
              <a:gd name="T7" fmla="*/ 0 h 5353"/>
              <a:gd name="T8" fmla="*/ 49 w 50"/>
              <a:gd name="T9" fmla="*/ 5352 h 5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5353">
                <a:moveTo>
                  <a:pt x="49" y="5352"/>
                </a:moveTo>
                <a:lnTo>
                  <a:pt x="0" y="5352"/>
                </a:lnTo>
                <a:lnTo>
                  <a:pt x="0" y="0"/>
                </a:lnTo>
                <a:lnTo>
                  <a:pt x="49" y="0"/>
                </a:lnTo>
                <a:lnTo>
                  <a:pt x="49" y="5352"/>
                </a:lnTo>
              </a:path>
            </a:pathLst>
          </a:custGeom>
          <a:gradFill flip="none" rotWithShape="1">
            <a:gsLst>
              <a:gs pos="100000">
                <a:srgbClr val="48AC1B"/>
              </a:gs>
              <a:gs pos="0">
                <a:srgbClr val="92D050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Freeform 13">
            <a:extLst>
              <a:ext uri="{FF2B5EF4-FFF2-40B4-BE49-F238E27FC236}">
                <a16:creationId xmlns:a16="http://schemas.microsoft.com/office/drawing/2014/main" id="{D4A52CEA-0717-FB4C-948B-289A5BE98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2100" y="3207637"/>
            <a:ext cx="3086244" cy="22860"/>
          </a:xfrm>
          <a:custGeom>
            <a:avLst/>
            <a:gdLst>
              <a:gd name="T0" fmla="*/ 4290 w 4291"/>
              <a:gd name="T1" fmla="*/ 49 h 50"/>
              <a:gd name="T2" fmla="*/ 0 w 4291"/>
              <a:gd name="T3" fmla="*/ 49 h 50"/>
              <a:gd name="T4" fmla="*/ 0 w 4291"/>
              <a:gd name="T5" fmla="*/ 0 h 50"/>
              <a:gd name="T6" fmla="*/ 4290 w 4291"/>
              <a:gd name="T7" fmla="*/ 0 h 50"/>
              <a:gd name="T8" fmla="*/ 4290 w 4291"/>
              <a:gd name="T9" fmla="*/ 4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91" h="50">
                <a:moveTo>
                  <a:pt x="4290" y="49"/>
                </a:moveTo>
                <a:lnTo>
                  <a:pt x="0" y="49"/>
                </a:lnTo>
                <a:lnTo>
                  <a:pt x="0" y="0"/>
                </a:lnTo>
                <a:lnTo>
                  <a:pt x="4290" y="0"/>
                </a:lnTo>
                <a:lnTo>
                  <a:pt x="4290" y="49"/>
                </a:lnTo>
              </a:path>
            </a:pathLst>
          </a:custGeom>
          <a:gradFill flip="none" rotWithShape="1">
            <a:gsLst>
              <a:gs pos="100000">
                <a:srgbClr val="48AC1B"/>
              </a:gs>
              <a:gs pos="0">
                <a:srgbClr val="92D050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 29">
            <a:extLst>
              <a:ext uri="{FF2B5EF4-FFF2-40B4-BE49-F238E27FC236}">
                <a16:creationId xmlns:a16="http://schemas.microsoft.com/office/drawing/2014/main" id="{78A9FE9A-328E-2A48-9F4E-0C0616536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29057" y="4841064"/>
            <a:ext cx="327099" cy="428540"/>
          </a:xfrm>
          <a:custGeom>
            <a:avLst/>
            <a:gdLst>
              <a:gd name="T0" fmla="*/ 348 w 697"/>
              <a:gd name="T1" fmla="*/ 458 h 913"/>
              <a:gd name="T2" fmla="*/ 348 w 697"/>
              <a:gd name="T3" fmla="*/ 458 h 913"/>
              <a:gd name="T4" fmla="*/ 211 w 697"/>
              <a:gd name="T5" fmla="*/ 322 h 913"/>
              <a:gd name="T6" fmla="*/ 211 w 697"/>
              <a:gd name="T7" fmla="*/ 322 h 913"/>
              <a:gd name="T8" fmla="*/ 348 w 697"/>
              <a:gd name="T9" fmla="*/ 186 h 913"/>
              <a:gd name="T10" fmla="*/ 348 w 697"/>
              <a:gd name="T11" fmla="*/ 186 h 913"/>
              <a:gd name="T12" fmla="*/ 484 w 697"/>
              <a:gd name="T13" fmla="*/ 322 h 913"/>
              <a:gd name="T14" fmla="*/ 484 w 697"/>
              <a:gd name="T15" fmla="*/ 322 h 913"/>
              <a:gd name="T16" fmla="*/ 348 w 697"/>
              <a:gd name="T17" fmla="*/ 458 h 913"/>
              <a:gd name="T18" fmla="*/ 348 w 697"/>
              <a:gd name="T19" fmla="*/ 0 h 913"/>
              <a:gd name="T20" fmla="*/ 348 w 697"/>
              <a:gd name="T21" fmla="*/ 0 h 913"/>
              <a:gd name="T22" fmla="*/ 0 w 697"/>
              <a:gd name="T23" fmla="*/ 348 h 913"/>
              <a:gd name="T24" fmla="*/ 0 w 697"/>
              <a:gd name="T25" fmla="*/ 348 h 913"/>
              <a:gd name="T26" fmla="*/ 348 w 697"/>
              <a:gd name="T27" fmla="*/ 912 h 913"/>
              <a:gd name="T28" fmla="*/ 348 w 697"/>
              <a:gd name="T29" fmla="*/ 912 h 913"/>
              <a:gd name="T30" fmla="*/ 696 w 697"/>
              <a:gd name="T31" fmla="*/ 348 h 913"/>
              <a:gd name="T32" fmla="*/ 696 w 697"/>
              <a:gd name="T33" fmla="*/ 348 h 913"/>
              <a:gd name="T34" fmla="*/ 348 w 697"/>
              <a:gd name="T35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7" h="913">
                <a:moveTo>
                  <a:pt x="348" y="458"/>
                </a:moveTo>
                <a:lnTo>
                  <a:pt x="348" y="458"/>
                </a:lnTo>
                <a:cubicBezTo>
                  <a:pt x="273" y="458"/>
                  <a:pt x="211" y="397"/>
                  <a:pt x="211" y="322"/>
                </a:cubicBezTo>
                <a:lnTo>
                  <a:pt x="211" y="322"/>
                </a:lnTo>
                <a:cubicBezTo>
                  <a:pt x="211" y="247"/>
                  <a:pt x="273" y="186"/>
                  <a:pt x="348" y="186"/>
                </a:cubicBezTo>
                <a:lnTo>
                  <a:pt x="348" y="186"/>
                </a:lnTo>
                <a:cubicBezTo>
                  <a:pt x="423" y="186"/>
                  <a:pt x="484" y="247"/>
                  <a:pt x="484" y="322"/>
                </a:cubicBezTo>
                <a:lnTo>
                  <a:pt x="484" y="322"/>
                </a:lnTo>
                <a:cubicBezTo>
                  <a:pt x="484" y="397"/>
                  <a:pt x="423" y="458"/>
                  <a:pt x="348" y="458"/>
                </a:cubicBezTo>
                <a:close/>
                <a:moveTo>
                  <a:pt x="348" y="0"/>
                </a:moveTo>
                <a:lnTo>
                  <a:pt x="348" y="0"/>
                </a:lnTo>
                <a:cubicBezTo>
                  <a:pt x="156" y="0"/>
                  <a:pt x="0" y="156"/>
                  <a:pt x="0" y="348"/>
                </a:cubicBezTo>
                <a:lnTo>
                  <a:pt x="0" y="348"/>
                </a:lnTo>
                <a:cubicBezTo>
                  <a:pt x="0" y="540"/>
                  <a:pt x="348" y="912"/>
                  <a:pt x="348" y="912"/>
                </a:cubicBezTo>
                <a:lnTo>
                  <a:pt x="348" y="912"/>
                </a:lnTo>
                <a:cubicBezTo>
                  <a:pt x="348" y="912"/>
                  <a:pt x="696" y="540"/>
                  <a:pt x="696" y="348"/>
                </a:cubicBezTo>
                <a:lnTo>
                  <a:pt x="696" y="348"/>
                </a:lnTo>
                <a:cubicBezTo>
                  <a:pt x="696" y="156"/>
                  <a:pt x="540" y="0"/>
                  <a:pt x="348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48AC1B"/>
              </a:gs>
              <a:gs pos="0">
                <a:srgbClr val="92D050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Freeform 4">
            <a:extLst>
              <a:ext uri="{FF2B5EF4-FFF2-40B4-BE49-F238E27FC236}">
                <a16:creationId xmlns:a16="http://schemas.microsoft.com/office/drawing/2014/main" id="{ABD89CCB-AE8A-DA4F-BBBF-17B8F2FFA1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27490" y="3230497"/>
            <a:ext cx="35532" cy="1643049"/>
          </a:xfrm>
          <a:custGeom>
            <a:avLst/>
            <a:gdLst>
              <a:gd name="T0" fmla="*/ 49 w 50"/>
              <a:gd name="T1" fmla="*/ 5352 h 5353"/>
              <a:gd name="T2" fmla="*/ 0 w 50"/>
              <a:gd name="T3" fmla="*/ 5352 h 5353"/>
              <a:gd name="T4" fmla="*/ 0 w 50"/>
              <a:gd name="T5" fmla="*/ 0 h 5353"/>
              <a:gd name="T6" fmla="*/ 49 w 50"/>
              <a:gd name="T7" fmla="*/ 0 h 5353"/>
              <a:gd name="T8" fmla="*/ 49 w 50"/>
              <a:gd name="T9" fmla="*/ 5352 h 5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5353">
                <a:moveTo>
                  <a:pt x="49" y="5352"/>
                </a:moveTo>
                <a:lnTo>
                  <a:pt x="0" y="5352"/>
                </a:lnTo>
                <a:lnTo>
                  <a:pt x="0" y="0"/>
                </a:lnTo>
                <a:lnTo>
                  <a:pt x="49" y="0"/>
                </a:lnTo>
                <a:lnTo>
                  <a:pt x="49" y="5352"/>
                </a:lnTo>
              </a:path>
            </a:pathLst>
          </a:custGeom>
          <a:gradFill flip="none" rotWithShape="1">
            <a:gsLst>
              <a:gs pos="100000">
                <a:srgbClr val="48AC1B"/>
              </a:gs>
              <a:gs pos="0">
                <a:srgbClr val="92D050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Forma libre 83">
            <a:extLst>
              <a:ext uri="{FF2B5EF4-FFF2-40B4-BE49-F238E27FC236}">
                <a16:creationId xmlns:a16="http://schemas.microsoft.com/office/drawing/2014/main" id="{83777C0F-7815-4C45-AE7F-BA68A0F5B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9735" y="3683361"/>
            <a:ext cx="3498140" cy="786224"/>
          </a:xfrm>
          <a:custGeom>
            <a:avLst/>
            <a:gdLst>
              <a:gd name="connsiteX0" fmla="*/ 0 w 6996280"/>
              <a:gd name="connsiteY0" fmla="*/ 0 h 1572447"/>
              <a:gd name="connsiteX1" fmla="*/ 2293624 w 6996280"/>
              <a:gd name="connsiteY1" fmla="*/ 0 h 1572447"/>
              <a:gd name="connsiteX2" fmla="*/ 3011516 w 6996280"/>
              <a:gd name="connsiteY2" fmla="*/ 0 h 1572447"/>
              <a:gd name="connsiteX3" fmla="*/ 6266508 w 6996280"/>
              <a:gd name="connsiteY3" fmla="*/ 0 h 1572447"/>
              <a:gd name="connsiteX4" fmla="*/ 6996280 w 6996280"/>
              <a:gd name="connsiteY4" fmla="*/ 786693 h 1572447"/>
              <a:gd name="connsiteX5" fmla="*/ 6266508 w 6996280"/>
              <a:gd name="connsiteY5" fmla="*/ 1572447 h 1572447"/>
              <a:gd name="connsiteX6" fmla="*/ 3011516 w 6996280"/>
              <a:gd name="connsiteY6" fmla="*/ 1572447 h 1572447"/>
              <a:gd name="connsiteX7" fmla="*/ 2293624 w 6996280"/>
              <a:gd name="connsiteY7" fmla="*/ 1572447 h 1572447"/>
              <a:gd name="connsiteX8" fmla="*/ 0 w 6996280"/>
              <a:gd name="connsiteY8" fmla="*/ 1572447 h 1572447"/>
              <a:gd name="connsiteX9" fmla="*/ 0 w 6996280"/>
              <a:gd name="connsiteY9" fmla="*/ 876816 h 15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996280" h="1572447">
                <a:moveTo>
                  <a:pt x="0" y="0"/>
                </a:moveTo>
                <a:lnTo>
                  <a:pt x="2293624" y="0"/>
                </a:lnTo>
                <a:lnTo>
                  <a:pt x="3011516" y="0"/>
                </a:lnTo>
                <a:lnTo>
                  <a:pt x="6266508" y="0"/>
                </a:lnTo>
                <a:lnTo>
                  <a:pt x="6996280" y="786693"/>
                </a:lnTo>
                <a:lnTo>
                  <a:pt x="6266508" y="1572447"/>
                </a:lnTo>
                <a:lnTo>
                  <a:pt x="3011516" y="1572447"/>
                </a:lnTo>
                <a:lnTo>
                  <a:pt x="2293624" y="1572447"/>
                </a:lnTo>
                <a:lnTo>
                  <a:pt x="0" y="1572447"/>
                </a:lnTo>
                <a:lnTo>
                  <a:pt x="0" y="876816"/>
                </a:lnTo>
                <a:close/>
              </a:path>
            </a:pathLst>
          </a:custGeom>
          <a:gradFill flip="none" rotWithShape="1">
            <a:gsLst>
              <a:gs pos="100000">
                <a:srgbClr val="48AC1B"/>
              </a:gs>
              <a:gs pos="0">
                <a:srgbClr val="92D050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228600"/>
            <a:endParaRPr lang="en-US" sz="9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reeform 29">
            <a:extLst>
              <a:ext uri="{FF2B5EF4-FFF2-40B4-BE49-F238E27FC236}">
                <a16:creationId xmlns:a16="http://schemas.microsoft.com/office/drawing/2014/main" id="{DD140B04-F3B7-8546-B28B-4F08E2A72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2862" y="4841064"/>
            <a:ext cx="327099" cy="428540"/>
          </a:xfrm>
          <a:custGeom>
            <a:avLst/>
            <a:gdLst>
              <a:gd name="T0" fmla="*/ 348 w 697"/>
              <a:gd name="T1" fmla="*/ 458 h 913"/>
              <a:gd name="T2" fmla="*/ 348 w 697"/>
              <a:gd name="T3" fmla="*/ 458 h 913"/>
              <a:gd name="T4" fmla="*/ 211 w 697"/>
              <a:gd name="T5" fmla="*/ 322 h 913"/>
              <a:gd name="T6" fmla="*/ 211 w 697"/>
              <a:gd name="T7" fmla="*/ 322 h 913"/>
              <a:gd name="T8" fmla="*/ 348 w 697"/>
              <a:gd name="T9" fmla="*/ 186 h 913"/>
              <a:gd name="T10" fmla="*/ 348 w 697"/>
              <a:gd name="T11" fmla="*/ 186 h 913"/>
              <a:gd name="T12" fmla="*/ 484 w 697"/>
              <a:gd name="T13" fmla="*/ 322 h 913"/>
              <a:gd name="T14" fmla="*/ 484 w 697"/>
              <a:gd name="T15" fmla="*/ 322 h 913"/>
              <a:gd name="T16" fmla="*/ 348 w 697"/>
              <a:gd name="T17" fmla="*/ 458 h 913"/>
              <a:gd name="T18" fmla="*/ 348 w 697"/>
              <a:gd name="T19" fmla="*/ 0 h 913"/>
              <a:gd name="T20" fmla="*/ 348 w 697"/>
              <a:gd name="T21" fmla="*/ 0 h 913"/>
              <a:gd name="T22" fmla="*/ 0 w 697"/>
              <a:gd name="T23" fmla="*/ 348 h 913"/>
              <a:gd name="T24" fmla="*/ 0 w 697"/>
              <a:gd name="T25" fmla="*/ 348 h 913"/>
              <a:gd name="T26" fmla="*/ 348 w 697"/>
              <a:gd name="T27" fmla="*/ 912 h 913"/>
              <a:gd name="T28" fmla="*/ 348 w 697"/>
              <a:gd name="T29" fmla="*/ 912 h 913"/>
              <a:gd name="T30" fmla="*/ 696 w 697"/>
              <a:gd name="T31" fmla="*/ 348 h 913"/>
              <a:gd name="T32" fmla="*/ 696 w 697"/>
              <a:gd name="T33" fmla="*/ 348 h 913"/>
              <a:gd name="T34" fmla="*/ 348 w 697"/>
              <a:gd name="T35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7" h="913">
                <a:moveTo>
                  <a:pt x="348" y="458"/>
                </a:moveTo>
                <a:lnTo>
                  <a:pt x="348" y="458"/>
                </a:lnTo>
                <a:cubicBezTo>
                  <a:pt x="273" y="458"/>
                  <a:pt x="211" y="397"/>
                  <a:pt x="211" y="322"/>
                </a:cubicBezTo>
                <a:lnTo>
                  <a:pt x="211" y="322"/>
                </a:lnTo>
                <a:cubicBezTo>
                  <a:pt x="211" y="247"/>
                  <a:pt x="273" y="186"/>
                  <a:pt x="348" y="186"/>
                </a:cubicBezTo>
                <a:lnTo>
                  <a:pt x="348" y="186"/>
                </a:lnTo>
                <a:cubicBezTo>
                  <a:pt x="423" y="186"/>
                  <a:pt x="484" y="247"/>
                  <a:pt x="484" y="322"/>
                </a:cubicBezTo>
                <a:lnTo>
                  <a:pt x="484" y="322"/>
                </a:lnTo>
                <a:cubicBezTo>
                  <a:pt x="484" y="397"/>
                  <a:pt x="423" y="458"/>
                  <a:pt x="348" y="458"/>
                </a:cubicBezTo>
                <a:close/>
                <a:moveTo>
                  <a:pt x="348" y="0"/>
                </a:moveTo>
                <a:lnTo>
                  <a:pt x="348" y="0"/>
                </a:lnTo>
                <a:cubicBezTo>
                  <a:pt x="156" y="0"/>
                  <a:pt x="0" y="156"/>
                  <a:pt x="0" y="348"/>
                </a:cubicBezTo>
                <a:lnTo>
                  <a:pt x="0" y="348"/>
                </a:lnTo>
                <a:cubicBezTo>
                  <a:pt x="0" y="540"/>
                  <a:pt x="348" y="912"/>
                  <a:pt x="348" y="912"/>
                </a:cubicBezTo>
                <a:lnTo>
                  <a:pt x="348" y="912"/>
                </a:lnTo>
                <a:cubicBezTo>
                  <a:pt x="348" y="912"/>
                  <a:pt x="696" y="540"/>
                  <a:pt x="696" y="348"/>
                </a:cubicBezTo>
                <a:lnTo>
                  <a:pt x="696" y="348"/>
                </a:lnTo>
                <a:cubicBezTo>
                  <a:pt x="696" y="156"/>
                  <a:pt x="540" y="0"/>
                  <a:pt x="348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48AC1B"/>
              </a:gs>
              <a:gs pos="0">
                <a:srgbClr val="92D050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Freeform 3">
            <a:extLst>
              <a:ext uri="{FF2B5EF4-FFF2-40B4-BE49-F238E27FC236}">
                <a16:creationId xmlns:a16="http://schemas.microsoft.com/office/drawing/2014/main" id="{EBB396B0-8EFE-654F-AED4-BB9EF8891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6701" y="3230497"/>
            <a:ext cx="35532" cy="1617333"/>
          </a:xfrm>
          <a:custGeom>
            <a:avLst/>
            <a:gdLst>
              <a:gd name="T0" fmla="*/ 50 w 51"/>
              <a:gd name="T1" fmla="*/ 5268 h 5269"/>
              <a:gd name="T2" fmla="*/ 0 w 51"/>
              <a:gd name="T3" fmla="*/ 5268 h 5269"/>
              <a:gd name="T4" fmla="*/ 0 w 51"/>
              <a:gd name="T5" fmla="*/ 0 h 5269"/>
              <a:gd name="T6" fmla="*/ 50 w 51"/>
              <a:gd name="T7" fmla="*/ 0 h 5269"/>
              <a:gd name="T8" fmla="*/ 50 w 51"/>
              <a:gd name="T9" fmla="*/ 5268 h 5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5269">
                <a:moveTo>
                  <a:pt x="50" y="5268"/>
                </a:moveTo>
                <a:lnTo>
                  <a:pt x="0" y="5268"/>
                </a:lnTo>
                <a:lnTo>
                  <a:pt x="0" y="0"/>
                </a:lnTo>
                <a:lnTo>
                  <a:pt x="50" y="0"/>
                </a:lnTo>
                <a:lnTo>
                  <a:pt x="50" y="5268"/>
                </a:lnTo>
              </a:path>
            </a:pathLst>
          </a:custGeom>
          <a:gradFill flip="none" rotWithShape="1">
            <a:gsLst>
              <a:gs pos="100000">
                <a:srgbClr val="27DBCD"/>
              </a:gs>
              <a:gs pos="0">
                <a:srgbClr val="0A8388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 12">
            <a:extLst>
              <a:ext uri="{FF2B5EF4-FFF2-40B4-BE49-F238E27FC236}">
                <a16:creationId xmlns:a16="http://schemas.microsoft.com/office/drawing/2014/main" id="{374BECDF-B41B-CB4D-B83B-953C3F2309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4062" y="3207505"/>
            <a:ext cx="2258039" cy="22992"/>
          </a:xfrm>
          <a:custGeom>
            <a:avLst/>
            <a:gdLst>
              <a:gd name="T0" fmla="*/ 4290 w 4291"/>
              <a:gd name="T1" fmla="*/ 49 h 50"/>
              <a:gd name="T2" fmla="*/ 0 w 4291"/>
              <a:gd name="T3" fmla="*/ 49 h 50"/>
              <a:gd name="T4" fmla="*/ 0 w 4291"/>
              <a:gd name="T5" fmla="*/ 0 h 50"/>
              <a:gd name="T6" fmla="*/ 4290 w 4291"/>
              <a:gd name="T7" fmla="*/ 0 h 50"/>
              <a:gd name="T8" fmla="*/ 4290 w 4291"/>
              <a:gd name="T9" fmla="*/ 4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91" h="50">
                <a:moveTo>
                  <a:pt x="4290" y="49"/>
                </a:moveTo>
                <a:lnTo>
                  <a:pt x="0" y="49"/>
                </a:lnTo>
                <a:lnTo>
                  <a:pt x="0" y="0"/>
                </a:lnTo>
                <a:lnTo>
                  <a:pt x="4290" y="0"/>
                </a:lnTo>
                <a:lnTo>
                  <a:pt x="4290" y="49"/>
                </a:lnTo>
              </a:path>
            </a:pathLst>
          </a:custGeom>
          <a:gradFill flip="none" rotWithShape="1">
            <a:gsLst>
              <a:gs pos="100000">
                <a:srgbClr val="27DBCD"/>
              </a:gs>
              <a:gs pos="0">
                <a:srgbClr val="0A8388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Freeform 14">
            <a:extLst>
              <a:ext uri="{FF2B5EF4-FFF2-40B4-BE49-F238E27FC236}">
                <a16:creationId xmlns:a16="http://schemas.microsoft.com/office/drawing/2014/main" id="{E2BC7427-C19E-064A-92A5-552897E83B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5852" y="3683361"/>
            <a:ext cx="2351798" cy="784979"/>
          </a:xfrm>
          <a:custGeom>
            <a:avLst/>
            <a:gdLst>
              <a:gd name="T0" fmla="*/ 4229 w 5008"/>
              <a:gd name="T1" fmla="*/ 1675 h 1676"/>
              <a:gd name="T2" fmla="*/ 0 w 5008"/>
              <a:gd name="T3" fmla="*/ 1675 h 1676"/>
              <a:gd name="T4" fmla="*/ 0 w 5008"/>
              <a:gd name="T5" fmla="*/ 0 h 1676"/>
              <a:gd name="T6" fmla="*/ 4229 w 5008"/>
              <a:gd name="T7" fmla="*/ 0 h 1676"/>
              <a:gd name="T8" fmla="*/ 5007 w 5008"/>
              <a:gd name="T9" fmla="*/ 838 h 1676"/>
              <a:gd name="T10" fmla="*/ 4229 w 5008"/>
              <a:gd name="T11" fmla="*/ 1675 h 1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08" h="1676">
                <a:moveTo>
                  <a:pt x="4229" y="1675"/>
                </a:moveTo>
                <a:lnTo>
                  <a:pt x="0" y="1675"/>
                </a:lnTo>
                <a:lnTo>
                  <a:pt x="0" y="0"/>
                </a:lnTo>
                <a:lnTo>
                  <a:pt x="4229" y="0"/>
                </a:lnTo>
                <a:lnTo>
                  <a:pt x="5007" y="838"/>
                </a:lnTo>
                <a:lnTo>
                  <a:pt x="4229" y="1675"/>
                </a:lnTo>
              </a:path>
            </a:pathLst>
          </a:custGeom>
          <a:gradFill flip="none" rotWithShape="1">
            <a:gsLst>
              <a:gs pos="100000">
                <a:srgbClr val="27DBCD"/>
              </a:gs>
              <a:gs pos="0">
                <a:srgbClr val="0A8388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Freeform 30">
            <a:extLst>
              <a:ext uri="{FF2B5EF4-FFF2-40B4-BE49-F238E27FC236}">
                <a16:creationId xmlns:a16="http://schemas.microsoft.com/office/drawing/2014/main" id="{4C127347-9115-0B49-ADE6-8602716CD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2075" y="4841064"/>
            <a:ext cx="327099" cy="428540"/>
          </a:xfrm>
          <a:custGeom>
            <a:avLst/>
            <a:gdLst>
              <a:gd name="T0" fmla="*/ 347 w 696"/>
              <a:gd name="T1" fmla="*/ 458 h 913"/>
              <a:gd name="T2" fmla="*/ 347 w 696"/>
              <a:gd name="T3" fmla="*/ 458 h 913"/>
              <a:gd name="T4" fmla="*/ 211 w 696"/>
              <a:gd name="T5" fmla="*/ 322 h 913"/>
              <a:gd name="T6" fmla="*/ 211 w 696"/>
              <a:gd name="T7" fmla="*/ 322 h 913"/>
              <a:gd name="T8" fmla="*/ 347 w 696"/>
              <a:gd name="T9" fmla="*/ 186 h 913"/>
              <a:gd name="T10" fmla="*/ 347 w 696"/>
              <a:gd name="T11" fmla="*/ 186 h 913"/>
              <a:gd name="T12" fmla="*/ 484 w 696"/>
              <a:gd name="T13" fmla="*/ 322 h 913"/>
              <a:gd name="T14" fmla="*/ 484 w 696"/>
              <a:gd name="T15" fmla="*/ 322 h 913"/>
              <a:gd name="T16" fmla="*/ 347 w 696"/>
              <a:gd name="T17" fmla="*/ 458 h 913"/>
              <a:gd name="T18" fmla="*/ 347 w 696"/>
              <a:gd name="T19" fmla="*/ 0 h 913"/>
              <a:gd name="T20" fmla="*/ 347 w 696"/>
              <a:gd name="T21" fmla="*/ 0 h 913"/>
              <a:gd name="T22" fmla="*/ 0 w 696"/>
              <a:gd name="T23" fmla="*/ 348 h 913"/>
              <a:gd name="T24" fmla="*/ 0 w 696"/>
              <a:gd name="T25" fmla="*/ 348 h 913"/>
              <a:gd name="T26" fmla="*/ 347 w 696"/>
              <a:gd name="T27" fmla="*/ 912 h 913"/>
              <a:gd name="T28" fmla="*/ 347 w 696"/>
              <a:gd name="T29" fmla="*/ 912 h 913"/>
              <a:gd name="T30" fmla="*/ 695 w 696"/>
              <a:gd name="T31" fmla="*/ 348 h 913"/>
              <a:gd name="T32" fmla="*/ 695 w 696"/>
              <a:gd name="T33" fmla="*/ 348 h 913"/>
              <a:gd name="T34" fmla="*/ 347 w 696"/>
              <a:gd name="T35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6" h="913">
                <a:moveTo>
                  <a:pt x="347" y="458"/>
                </a:moveTo>
                <a:lnTo>
                  <a:pt x="347" y="458"/>
                </a:lnTo>
                <a:cubicBezTo>
                  <a:pt x="272" y="458"/>
                  <a:pt x="211" y="397"/>
                  <a:pt x="211" y="322"/>
                </a:cubicBezTo>
                <a:lnTo>
                  <a:pt x="211" y="322"/>
                </a:lnTo>
                <a:cubicBezTo>
                  <a:pt x="211" y="247"/>
                  <a:pt x="272" y="186"/>
                  <a:pt x="347" y="186"/>
                </a:cubicBezTo>
                <a:lnTo>
                  <a:pt x="347" y="186"/>
                </a:lnTo>
                <a:cubicBezTo>
                  <a:pt x="423" y="186"/>
                  <a:pt x="484" y="247"/>
                  <a:pt x="484" y="322"/>
                </a:cubicBezTo>
                <a:lnTo>
                  <a:pt x="484" y="322"/>
                </a:lnTo>
                <a:cubicBezTo>
                  <a:pt x="484" y="397"/>
                  <a:pt x="423" y="458"/>
                  <a:pt x="347" y="458"/>
                </a:cubicBezTo>
                <a:close/>
                <a:moveTo>
                  <a:pt x="347" y="0"/>
                </a:moveTo>
                <a:lnTo>
                  <a:pt x="347" y="0"/>
                </a:lnTo>
                <a:cubicBezTo>
                  <a:pt x="156" y="0"/>
                  <a:pt x="0" y="156"/>
                  <a:pt x="0" y="348"/>
                </a:cubicBezTo>
                <a:lnTo>
                  <a:pt x="0" y="348"/>
                </a:lnTo>
                <a:cubicBezTo>
                  <a:pt x="0" y="540"/>
                  <a:pt x="347" y="912"/>
                  <a:pt x="347" y="912"/>
                </a:cubicBezTo>
                <a:lnTo>
                  <a:pt x="347" y="912"/>
                </a:lnTo>
                <a:cubicBezTo>
                  <a:pt x="347" y="912"/>
                  <a:pt x="695" y="540"/>
                  <a:pt x="695" y="348"/>
                </a:cubicBezTo>
                <a:lnTo>
                  <a:pt x="695" y="348"/>
                </a:lnTo>
                <a:cubicBezTo>
                  <a:pt x="695" y="156"/>
                  <a:pt x="539" y="0"/>
                  <a:pt x="347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27DBCD"/>
              </a:gs>
              <a:gs pos="0">
                <a:srgbClr val="0A8388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Freeform 2">
            <a:extLst>
              <a:ext uri="{FF2B5EF4-FFF2-40B4-BE49-F238E27FC236}">
                <a16:creationId xmlns:a16="http://schemas.microsoft.com/office/drawing/2014/main" id="{2071F85D-E3BF-7448-91DE-DE2987CA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1553" y="3230498"/>
            <a:ext cx="35532" cy="1610567"/>
          </a:xfrm>
          <a:custGeom>
            <a:avLst/>
            <a:gdLst>
              <a:gd name="T0" fmla="*/ 49 w 50"/>
              <a:gd name="T1" fmla="*/ 5248 h 5249"/>
              <a:gd name="T2" fmla="*/ 0 w 50"/>
              <a:gd name="T3" fmla="*/ 5248 h 5249"/>
              <a:gd name="T4" fmla="*/ 0 w 50"/>
              <a:gd name="T5" fmla="*/ 0 h 5249"/>
              <a:gd name="T6" fmla="*/ 49 w 50"/>
              <a:gd name="T7" fmla="*/ 0 h 5249"/>
              <a:gd name="T8" fmla="*/ 49 w 50"/>
              <a:gd name="T9" fmla="*/ 5248 h 5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0" h="5249">
                <a:moveTo>
                  <a:pt x="49" y="5248"/>
                </a:moveTo>
                <a:lnTo>
                  <a:pt x="0" y="5248"/>
                </a:lnTo>
                <a:lnTo>
                  <a:pt x="0" y="0"/>
                </a:lnTo>
                <a:lnTo>
                  <a:pt x="49" y="0"/>
                </a:lnTo>
                <a:lnTo>
                  <a:pt x="49" y="5248"/>
                </a:lnTo>
              </a:path>
            </a:pathLst>
          </a:custGeom>
          <a:gradFill flip="none" rotWithShape="1">
            <a:gsLst>
              <a:gs pos="100000">
                <a:srgbClr val="8968E7"/>
              </a:gs>
              <a:gs pos="0">
                <a:srgbClr val="503AAC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Freeform 11">
            <a:extLst>
              <a:ext uri="{FF2B5EF4-FFF2-40B4-BE49-F238E27FC236}">
                <a16:creationId xmlns:a16="http://schemas.microsoft.com/office/drawing/2014/main" id="{D8922709-FF96-B543-862F-9440465E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6237" y="3207723"/>
            <a:ext cx="2574279" cy="22860"/>
          </a:xfrm>
          <a:custGeom>
            <a:avLst/>
            <a:gdLst>
              <a:gd name="T0" fmla="*/ 4289 w 4290"/>
              <a:gd name="T1" fmla="*/ 49 h 50"/>
              <a:gd name="T2" fmla="*/ 0 w 4290"/>
              <a:gd name="T3" fmla="*/ 49 h 50"/>
              <a:gd name="T4" fmla="*/ 0 w 4290"/>
              <a:gd name="T5" fmla="*/ 0 h 50"/>
              <a:gd name="T6" fmla="*/ 4289 w 4290"/>
              <a:gd name="T7" fmla="*/ 0 h 50"/>
              <a:gd name="T8" fmla="*/ 4289 w 4290"/>
              <a:gd name="T9" fmla="*/ 4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90" h="50">
                <a:moveTo>
                  <a:pt x="4289" y="49"/>
                </a:moveTo>
                <a:lnTo>
                  <a:pt x="0" y="49"/>
                </a:lnTo>
                <a:lnTo>
                  <a:pt x="0" y="0"/>
                </a:lnTo>
                <a:lnTo>
                  <a:pt x="4289" y="0"/>
                </a:lnTo>
                <a:lnTo>
                  <a:pt x="4289" y="49"/>
                </a:lnTo>
              </a:path>
            </a:pathLst>
          </a:custGeom>
          <a:gradFill flip="none" rotWithShape="1">
            <a:gsLst>
              <a:gs pos="100000">
                <a:srgbClr val="8968E7"/>
              </a:gs>
              <a:gs pos="0">
                <a:srgbClr val="503AAC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Freeform 31">
            <a:extLst>
              <a:ext uri="{FF2B5EF4-FFF2-40B4-BE49-F238E27FC236}">
                <a16:creationId xmlns:a16="http://schemas.microsoft.com/office/drawing/2014/main" id="{9E4E44F0-9024-C24D-8DDD-CE375D422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855" y="4841064"/>
            <a:ext cx="327099" cy="428540"/>
          </a:xfrm>
          <a:custGeom>
            <a:avLst/>
            <a:gdLst>
              <a:gd name="T0" fmla="*/ 348 w 696"/>
              <a:gd name="T1" fmla="*/ 458 h 913"/>
              <a:gd name="T2" fmla="*/ 348 w 696"/>
              <a:gd name="T3" fmla="*/ 458 h 913"/>
              <a:gd name="T4" fmla="*/ 211 w 696"/>
              <a:gd name="T5" fmla="*/ 322 h 913"/>
              <a:gd name="T6" fmla="*/ 211 w 696"/>
              <a:gd name="T7" fmla="*/ 322 h 913"/>
              <a:gd name="T8" fmla="*/ 348 w 696"/>
              <a:gd name="T9" fmla="*/ 186 h 913"/>
              <a:gd name="T10" fmla="*/ 348 w 696"/>
              <a:gd name="T11" fmla="*/ 186 h 913"/>
              <a:gd name="T12" fmla="*/ 484 w 696"/>
              <a:gd name="T13" fmla="*/ 322 h 913"/>
              <a:gd name="T14" fmla="*/ 484 w 696"/>
              <a:gd name="T15" fmla="*/ 322 h 913"/>
              <a:gd name="T16" fmla="*/ 348 w 696"/>
              <a:gd name="T17" fmla="*/ 458 h 913"/>
              <a:gd name="T18" fmla="*/ 348 w 696"/>
              <a:gd name="T19" fmla="*/ 0 h 913"/>
              <a:gd name="T20" fmla="*/ 348 w 696"/>
              <a:gd name="T21" fmla="*/ 0 h 913"/>
              <a:gd name="T22" fmla="*/ 0 w 696"/>
              <a:gd name="T23" fmla="*/ 348 h 913"/>
              <a:gd name="T24" fmla="*/ 0 w 696"/>
              <a:gd name="T25" fmla="*/ 348 h 913"/>
              <a:gd name="T26" fmla="*/ 348 w 696"/>
              <a:gd name="T27" fmla="*/ 912 h 913"/>
              <a:gd name="T28" fmla="*/ 348 w 696"/>
              <a:gd name="T29" fmla="*/ 912 h 913"/>
              <a:gd name="T30" fmla="*/ 695 w 696"/>
              <a:gd name="T31" fmla="*/ 348 h 913"/>
              <a:gd name="T32" fmla="*/ 695 w 696"/>
              <a:gd name="T33" fmla="*/ 348 h 913"/>
              <a:gd name="T34" fmla="*/ 348 w 696"/>
              <a:gd name="T35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6" h="913">
                <a:moveTo>
                  <a:pt x="348" y="458"/>
                </a:moveTo>
                <a:lnTo>
                  <a:pt x="348" y="458"/>
                </a:lnTo>
                <a:cubicBezTo>
                  <a:pt x="272" y="458"/>
                  <a:pt x="211" y="397"/>
                  <a:pt x="211" y="322"/>
                </a:cubicBezTo>
                <a:lnTo>
                  <a:pt x="211" y="322"/>
                </a:lnTo>
                <a:cubicBezTo>
                  <a:pt x="211" y="247"/>
                  <a:pt x="272" y="186"/>
                  <a:pt x="348" y="186"/>
                </a:cubicBezTo>
                <a:lnTo>
                  <a:pt x="348" y="186"/>
                </a:lnTo>
                <a:cubicBezTo>
                  <a:pt x="423" y="186"/>
                  <a:pt x="484" y="247"/>
                  <a:pt x="484" y="322"/>
                </a:cubicBezTo>
                <a:lnTo>
                  <a:pt x="484" y="322"/>
                </a:lnTo>
                <a:cubicBezTo>
                  <a:pt x="484" y="397"/>
                  <a:pt x="423" y="458"/>
                  <a:pt x="348" y="458"/>
                </a:cubicBezTo>
                <a:close/>
                <a:moveTo>
                  <a:pt x="348" y="0"/>
                </a:moveTo>
                <a:lnTo>
                  <a:pt x="348" y="0"/>
                </a:lnTo>
                <a:cubicBezTo>
                  <a:pt x="156" y="0"/>
                  <a:pt x="0" y="156"/>
                  <a:pt x="0" y="348"/>
                </a:cubicBezTo>
                <a:lnTo>
                  <a:pt x="0" y="348"/>
                </a:lnTo>
                <a:cubicBezTo>
                  <a:pt x="0" y="540"/>
                  <a:pt x="348" y="912"/>
                  <a:pt x="348" y="912"/>
                </a:cubicBezTo>
                <a:lnTo>
                  <a:pt x="348" y="912"/>
                </a:lnTo>
                <a:cubicBezTo>
                  <a:pt x="348" y="912"/>
                  <a:pt x="695" y="540"/>
                  <a:pt x="695" y="348"/>
                </a:cubicBezTo>
                <a:lnTo>
                  <a:pt x="695" y="348"/>
                </a:lnTo>
                <a:cubicBezTo>
                  <a:pt x="695" y="156"/>
                  <a:pt x="540" y="0"/>
                  <a:pt x="348" y="0"/>
                </a:cubicBezTo>
                <a:close/>
              </a:path>
            </a:pathLst>
          </a:custGeom>
          <a:gradFill flip="none" rotWithShape="1">
            <a:gsLst>
              <a:gs pos="100000">
                <a:srgbClr val="8968E7"/>
              </a:gs>
              <a:gs pos="0">
                <a:srgbClr val="503AAC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2" name="Freeform 1">
            <a:extLst>
              <a:ext uri="{FF2B5EF4-FFF2-40B4-BE49-F238E27FC236}">
                <a16:creationId xmlns:a16="http://schemas.microsoft.com/office/drawing/2014/main" id="{94F9B524-B173-E44F-8818-2E7CBAE30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0472" y="3230498"/>
            <a:ext cx="35532" cy="1610567"/>
          </a:xfrm>
          <a:custGeom>
            <a:avLst/>
            <a:gdLst>
              <a:gd name="T0" fmla="*/ 50 w 51"/>
              <a:gd name="T1" fmla="*/ 5248 h 5249"/>
              <a:gd name="T2" fmla="*/ 0 w 51"/>
              <a:gd name="T3" fmla="*/ 5248 h 5249"/>
              <a:gd name="T4" fmla="*/ 0 w 51"/>
              <a:gd name="T5" fmla="*/ 0 h 5249"/>
              <a:gd name="T6" fmla="*/ 50 w 51"/>
              <a:gd name="T7" fmla="*/ 0 h 5249"/>
              <a:gd name="T8" fmla="*/ 50 w 51"/>
              <a:gd name="T9" fmla="*/ 5248 h 52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1" h="5249">
                <a:moveTo>
                  <a:pt x="50" y="5248"/>
                </a:moveTo>
                <a:lnTo>
                  <a:pt x="0" y="5248"/>
                </a:lnTo>
                <a:lnTo>
                  <a:pt x="0" y="0"/>
                </a:lnTo>
                <a:lnTo>
                  <a:pt x="50" y="0"/>
                </a:lnTo>
                <a:lnTo>
                  <a:pt x="50" y="5248"/>
                </a:lnTo>
              </a:path>
            </a:pathLst>
          </a:custGeom>
          <a:gradFill>
            <a:gsLst>
              <a:gs pos="100000">
                <a:srgbClr val="4FC6F1"/>
              </a:gs>
              <a:gs pos="0">
                <a:srgbClr val="1280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3" name="Freeform 10">
            <a:extLst>
              <a:ext uri="{FF2B5EF4-FFF2-40B4-BE49-F238E27FC236}">
                <a16:creationId xmlns:a16="http://schemas.microsoft.com/office/drawing/2014/main" id="{C089B40C-038C-1747-BD02-FF34151BB2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75" y="3207505"/>
            <a:ext cx="2299530" cy="23296"/>
          </a:xfrm>
          <a:custGeom>
            <a:avLst/>
            <a:gdLst>
              <a:gd name="T0" fmla="*/ 4290 w 4291"/>
              <a:gd name="T1" fmla="*/ 49 h 50"/>
              <a:gd name="T2" fmla="*/ 0 w 4291"/>
              <a:gd name="T3" fmla="*/ 49 h 50"/>
              <a:gd name="T4" fmla="*/ 0 w 4291"/>
              <a:gd name="T5" fmla="*/ 0 h 50"/>
              <a:gd name="T6" fmla="*/ 4290 w 4291"/>
              <a:gd name="T7" fmla="*/ 0 h 50"/>
              <a:gd name="T8" fmla="*/ 4290 w 4291"/>
              <a:gd name="T9" fmla="*/ 49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291" h="50">
                <a:moveTo>
                  <a:pt x="4290" y="49"/>
                </a:moveTo>
                <a:lnTo>
                  <a:pt x="0" y="49"/>
                </a:lnTo>
                <a:lnTo>
                  <a:pt x="0" y="0"/>
                </a:lnTo>
                <a:lnTo>
                  <a:pt x="4290" y="0"/>
                </a:lnTo>
                <a:lnTo>
                  <a:pt x="4290" y="49"/>
                </a:lnTo>
              </a:path>
            </a:pathLst>
          </a:custGeom>
          <a:gradFill>
            <a:gsLst>
              <a:gs pos="100000">
                <a:srgbClr val="4FC6F1"/>
              </a:gs>
              <a:gs pos="0">
                <a:srgbClr val="1280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5" name="Freeform 32">
            <a:extLst>
              <a:ext uri="{FF2B5EF4-FFF2-40B4-BE49-F238E27FC236}">
                <a16:creationId xmlns:a16="http://schemas.microsoft.com/office/drawing/2014/main" id="{86D243BF-E542-E342-9F79-4E5FD72325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7916" y="4841064"/>
            <a:ext cx="327099" cy="428540"/>
          </a:xfrm>
          <a:custGeom>
            <a:avLst/>
            <a:gdLst>
              <a:gd name="T0" fmla="*/ 348 w 697"/>
              <a:gd name="T1" fmla="*/ 458 h 913"/>
              <a:gd name="T2" fmla="*/ 348 w 697"/>
              <a:gd name="T3" fmla="*/ 458 h 913"/>
              <a:gd name="T4" fmla="*/ 212 w 697"/>
              <a:gd name="T5" fmla="*/ 322 h 913"/>
              <a:gd name="T6" fmla="*/ 212 w 697"/>
              <a:gd name="T7" fmla="*/ 322 h 913"/>
              <a:gd name="T8" fmla="*/ 348 w 697"/>
              <a:gd name="T9" fmla="*/ 186 h 913"/>
              <a:gd name="T10" fmla="*/ 348 w 697"/>
              <a:gd name="T11" fmla="*/ 186 h 913"/>
              <a:gd name="T12" fmla="*/ 485 w 697"/>
              <a:gd name="T13" fmla="*/ 322 h 913"/>
              <a:gd name="T14" fmla="*/ 485 w 697"/>
              <a:gd name="T15" fmla="*/ 322 h 913"/>
              <a:gd name="T16" fmla="*/ 348 w 697"/>
              <a:gd name="T17" fmla="*/ 458 h 913"/>
              <a:gd name="T18" fmla="*/ 348 w 697"/>
              <a:gd name="T19" fmla="*/ 0 h 913"/>
              <a:gd name="T20" fmla="*/ 348 w 697"/>
              <a:gd name="T21" fmla="*/ 0 h 913"/>
              <a:gd name="T22" fmla="*/ 0 w 697"/>
              <a:gd name="T23" fmla="*/ 348 h 913"/>
              <a:gd name="T24" fmla="*/ 0 w 697"/>
              <a:gd name="T25" fmla="*/ 348 h 913"/>
              <a:gd name="T26" fmla="*/ 348 w 697"/>
              <a:gd name="T27" fmla="*/ 912 h 913"/>
              <a:gd name="T28" fmla="*/ 348 w 697"/>
              <a:gd name="T29" fmla="*/ 912 h 913"/>
              <a:gd name="T30" fmla="*/ 696 w 697"/>
              <a:gd name="T31" fmla="*/ 348 h 913"/>
              <a:gd name="T32" fmla="*/ 696 w 697"/>
              <a:gd name="T33" fmla="*/ 348 h 913"/>
              <a:gd name="T34" fmla="*/ 348 w 697"/>
              <a:gd name="T35" fmla="*/ 0 h 9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697" h="913">
                <a:moveTo>
                  <a:pt x="348" y="458"/>
                </a:moveTo>
                <a:lnTo>
                  <a:pt x="348" y="458"/>
                </a:lnTo>
                <a:cubicBezTo>
                  <a:pt x="273" y="458"/>
                  <a:pt x="212" y="397"/>
                  <a:pt x="212" y="322"/>
                </a:cubicBezTo>
                <a:lnTo>
                  <a:pt x="212" y="322"/>
                </a:lnTo>
                <a:cubicBezTo>
                  <a:pt x="212" y="247"/>
                  <a:pt x="273" y="186"/>
                  <a:pt x="348" y="186"/>
                </a:cubicBezTo>
                <a:lnTo>
                  <a:pt x="348" y="186"/>
                </a:lnTo>
                <a:cubicBezTo>
                  <a:pt x="423" y="186"/>
                  <a:pt x="485" y="247"/>
                  <a:pt x="485" y="322"/>
                </a:cubicBezTo>
                <a:lnTo>
                  <a:pt x="485" y="322"/>
                </a:lnTo>
                <a:cubicBezTo>
                  <a:pt x="485" y="397"/>
                  <a:pt x="423" y="458"/>
                  <a:pt x="348" y="458"/>
                </a:cubicBezTo>
                <a:close/>
                <a:moveTo>
                  <a:pt x="348" y="0"/>
                </a:moveTo>
                <a:lnTo>
                  <a:pt x="348" y="0"/>
                </a:lnTo>
                <a:cubicBezTo>
                  <a:pt x="156" y="0"/>
                  <a:pt x="0" y="156"/>
                  <a:pt x="0" y="348"/>
                </a:cubicBezTo>
                <a:lnTo>
                  <a:pt x="0" y="348"/>
                </a:lnTo>
                <a:cubicBezTo>
                  <a:pt x="0" y="540"/>
                  <a:pt x="348" y="912"/>
                  <a:pt x="348" y="912"/>
                </a:cubicBezTo>
                <a:lnTo>
                  <a:pt x="348" y="912"/>
                </a:lnTo>
                <a:cubicBezTo>
                  <a:pt x="348" y="912"/>
                  <a:pt x="696" y="540"/>
                  <a:pt x="696" y="348"/>
                </a:cubicBezTo>
                <a:lnTo>
                  <a:pt x="696" y="348"/>
                </a:lnTo>
                <a:cubicBezTo>
                  <a:pt x="696" y="156"/>
                  <a:pt x="540" y="0"/>
                  <a:pt x="348" y="0"/>
                </a:cubicBezTo>
                <a:close/>
              </a:path>
            </a:pathLst>
          </a:custGeom>
          <a:gradFill>
            <a:gsLst>
              <a:gs pos="100000">
                <a:srgbClr val="4FC6F1"/>
              </a:gs>
              <a:gs pos="0">
                <a:srgbClr val="1280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TextBox 30">
            <a:extLst>
              <a:ext uri="{FF2B5EF4-FFF2-40B4-BE49-F238E27FC236}">
                <a16:creationId xmlns:a16="http://schemas.microsoft.com/office/drawing/2014/main" id="{51CAC067-3A55-8742-93C1-A6B25668AA4F}"/>
              </a:ext>
            </a:extLst>
          </p:cNvPr>
          <p:cNvSpPr txBox="1"/>
          <p:nvPr/>
        </p:nvSpPr>
        <p:spPr>
          <a:xfrm>
            <a:off x="3378680" y="2794513"/>
            <a:ext cx="2268650" cy="238527"/>
          </a:xfrm>
          <a:prstGeom prst="rect">
            <a:avLst/>
          </a:prstGeom>
        </p:spPr>
        <p:txBody>
          <a:bodyPr vert="horz" wrap="square" lIns="45720" tIns="22860" rIns="45720" bIns="22860" rtlCol="0" anchor="b">
            <a:spAutoFit/>
          </a:bodyPr>
          <a:lstStyle>
            <a:defPPr>
              <a:defRPr lang="en-US"/>
            </a:defPPr>
            <a:lvl1pPr indent="0" algn="ctr" defTabSz="1087636">
              <a:lnSpc>
                <a:spcPct val="100000"/>
              </a:lnSpc>
              <a:spcBef>
                <a:spcPts val="0"/>
              </a:spcBef>
              <a:buFont typeface="Arial"/>
              <a:buNone/>
              <a:defRPr sz="25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543818"/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</a:rPr>
              <a:t>Plan de Recuperación</a:t>
            </a:r>
          </a:p>
        </p:txBody>
      </p:sp>
      <p:sp>
        <p:nvSpPr>
          <p:cNvPr id="58" name="TextBox 31">
            <a:extLst>
              <a:ext uri="{FF2B5EF4-FFF2-40B4-BE49-F238E27FC236}">
                <a16:creationId xmlns:a16="http://schemas.microsoft.com/office/drawing/2014/main" id="{E2071D8D-DB1C-4F41-9EF4-ABD5FAD70A85}"/>
              </a:ext>
            </a:extLst>
          </p:cNvPr>
          <p:cNvSpPr txBox="1"/>
          <p:nvPr/>
        </p:nvSpPr>
        <p:spPr>
          <a:xfrm>
            <a:off x="6138962" y="3882744"/>
            <a:ext cx="1340773" cy="338554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n-US" sz="1600" b="1" spc="65" dirty="0">
                <a:solidFill>
                  <a:srgbClr val="FFFFFF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COVID-19</a:t>
            </a:r>
          </a:p>
        </p:txBody>
      </p:sp>
      <p:sp>
        <p:nvSpPr>
          <p:cNvPr id="59" name="TextBox 32">
            <a:extLst>
              <a:ext uri="{FF2B5EF4-FFF2-40B4-BE49-F238E27FC236}">
                <a16:creationId xmlns:a16="http://schemas.microsoft.com/office/drawing/2014/main" id="{00AF5845-1ADE-5147-BFA0-58639920FE4F}"/>
              </a:ext>
            </a:extLst>
          </p:cNvPr>
          <p:cNvSpPr txBox="1"/>
          <p:nvPr/>
        </p:nvSpPr>
        <p:spPr>
          <a:xfrm>
            <a:off x="8302057" y="3751087"/>
            <a:ext cx="1924203" cy="523220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s-PY" sz="1400" b="1" spc="65" dirty="0">
                <a:solidFill>
                  <a:srgbClr val="FFFFFF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Recuperación</a:t>
            </a:r>
          </a:p>
          <a:p>
            <a:pPr algn="ctr" defTabSz="914217"/>
            <a:r>
              <a:rPr lang="es-PY" sz="1400" b="1" spc="65" dirty="0">
                <a:solidFill>
                  <a:srgbClr val="FFFFFF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post COVID-19 </a:t>
            </a:r>
          </a:p>
        </p:txBody>
      </p:sp>
      <p:sp>
        <p:nvSpPr>
          <p:cNvPr id="61" name="TextBox 34">
            <a:extLst>
              <a:ext uri="{FF2B5EF4-FFF2-40B4-BE49-F238E27FC236}">
                <a16:creationId xmlns:a16="http://schemas.microsoft.com/office/drawing/2014/main" id="{8E471243-4379-DD41-A2E4-C8B38717BC03}"/>
              </a:ext>
            </a:extLst>
          </p:cNvPr>
          <p:cNvSpPr txBox="1"/>
          <p:nvPr/>
        </p:nvSpPr>
        <p:spPr>
          <a:xfrm>
            <a:off x="1700691" y="5296080"/>
            <a:ext cx="737446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/>
            <a:r>
              <a:rPr lang="en-US">
                <a:solidFill>
                  <a:srgbClr val="1373BF"/>
                </a:solidFill>
                <a:latin typeface="Gotham Black" pitchFamily="50" charset="0"/>
                <a:ea typeface="Open Sans Light" panose="020B0306030504020204" pitchFamily="34" charset="0"/>
                <a:cs typeface="Poppins SemiBold" pitchFamily="2" charset="77"/>
              </a:rPr>
              <a:t>2018</a:t>
            </a:r>
          </a:p>
        </p:txBody>
      </p:sp>
      <p:sp>
        <p:nvSpPr>
          <p:cNvPr id="62" name="TextBox 35">
            <a:extLst>
              <a:ext uri="{FF2B5EF4-FFF2-40B4-BE49-F238E27FC236}">
                <a16:creationId xmlns:a16="http://schemas.microsoft.com/office/drawing/2014/main" id="{E1096317-E195-E94A-A1E2-F71445D94ACA}"/>
              </a:ext>
            </a:extLst>
          </p:cNvPr>
          <p:cNvSpPr txBox="1"/>
          <p:nvPr/>
        </p:nvSpPr>
        <p:spPr>
          <a:xfrm>
            <a:off x="4007841" y="5296080"/>
            <a:ext cx="74385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/>
            <a:r>
              <a:rPr lang="en-US">
                <a:solidFill>
                  <a:srgbClr val="523CAE"/>
                </a:solidFill>
                <a:latin typeface="Gotham Black" pitchFamily="50" charset="0"/>
                <a:ea typeface="Open Sans Light" panose="020B0306030504020204" pitchFamily="34" charset="0"/>
                <a:cs typeface="Poppins SemiBold" pitchFamily="2" charset="77"/>
              </a:rPr>
              <a:t>2019</a:t>
            </a:r>
          </a:p>
        </p:txBody>
      </p:sp>
      <p:sp>
        <p:nvSpPr>
          <p:cNvPr id="63" name="TextBox 36">
            <a:extLst>
              <a:ext uri="{FF2B5EF4-FFF2-40B4-BE49-F238E27FC236}">
                <a16:creationId xmlns:a16="http://schemas.microsoft.com/office/drawing/2014/main" id="{23F7FC25-8A59-0547-8696-B85F1E2A043A}"/>
              </a:ext>
            </a:extLst>
          </p:cNvPr>
          <p:cNvSpPr txBox="1"/>
          <p:nvPr/>
        </p:nvSpPr>
        <p:spPr>
          <a:xfrm>
            <a:off x="6349481" y="5296080"/>
            <a:ext cx="80753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/>
            <a:r>
              <a:rPr lang="en-US">
                <a:solidFill>
                  <a:srgbClr val="0D8B8E"/>
                </a:solidFill>
                <a:latin typeface="Gotham Black" pitchFamily="50" charset="0"/>
                <a:ea typeface="Open Sans Light" panose="020B0306030504020204" pitchFamily="34" charset="0"/>
                <a:cs typeface="Poppins SemiBold" pitchFamily="2" charset="77"/>
              </a:rPr>
              <a:t>2020</a:t>
            </a:r>
          </a:p>
        </p:txBody>
      </p:sp>
      <p:sp>
        <p:nvSpPr>
          <p:cNvPr id="64" name="TextBox 37">
            <a:extLst>
              <a:ext uri="{FF2B5EF4-FFF2-40B4-BE49-F238E27FC236}">
                <a16:creationId xmlns:a16="http://schemas.microsoft.com/office/drawing/2014/main" id="{C5C0CA55-4CF5-4A4B-AB85-059BA785ED93}"/>
              </a:ext>
            </a:extLst>
          </p:cNvPr>
          <p:cNvSpPr txBox="1"/>
          <p:nvPr/>
        </p:nvSpPr>
        <p:spPr>
          <a:xfrm>
            <a:off x="8067913" y="5296080"/>
            <a:ext cx="736998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914217"/>
            <a:r>
              <a:rPr lang="en-US">
                <a:solidFill>
                  <a:srgbClr val="4DAE1F"/>
                </a:solidFill>
                <a:latin typeface="Gotham Black" pitchFamily="50" charset="0"/>
                <a:ea typeface="Open Sans Light" panose="020B0306030504020204" pitchFamily="34" charset="0"/>
                <a:cs typeface="Poppins SemiBold" pitchFamily="2" charset="77"/>
              </a:rPr>
              <a:t>2021</a:t>
            </a:r>
          </a:p>
        </p:txBody>
      </p:sp>
      <p:sp>
        <p:nvSpPr>
          <p:cNvPr id="65" name="TextBox 38">
            <a:extLst>
              <a:ext uri="{FF2B5EF4-FFF2-40B4-BE49-F238E27FC236}">
                <a16:creationId xmlns:a16="http://schemas.microsoft.com/office/drawing/2014/main" id="{B103116E-CF6C-684C-9A60-7419B737F9FA}"/>
              </a:ext>
            </a:extLst>
          </p:cNvPr>
          <p:cNvSpPr txBox="1"/>
          <p:nvPr/>
        </p:nvSpPr>
        <p:spPr>
          <a:xfrm>
            <a:off x="9659154" y="5296080"/>
            <a:ext cx="794449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 defTabSz="1828434">
              <a:defRPr sz="2200">
                <a:solidFill>
                  <a:srgbClr val="FEB02F"/>
                </a:solidFill>
                <a:latin typeface="Poppins SemiBold" pitchFamily="2" charset="77"/>
                <a:ea typeface="Open Sans Light" panose="020B0306030504020204" pitchFamily="34" charset="0"/>
                <a:cs typeface="Poppins SemiBold" pitchFamily="2" charset="77"/>
              </a:defRPr>
            </a:lvl1pPr>
          </a:lstStyle>
          <a:p>
            <a:pPr defTabSz="914217"/>
            <a:r>
              <a:rPr lang="en-US" sz="1800" dirty="0" smtClean="0">
                <a:solidFill>
                  <a:srgbClr val="4DAE1F"/>
                </a:solidFill>
                <a:latin typeface="Gotham Black" pitchFamily="50" charset="0"/>
              </a:rPr>
              <a:t>2024</a:t>
            </a:r>
            <a:endParaRPr lang="en-US" sz="1800" dirty="0">
              <a:solidFill>
                <a:srgbClr val="4DAE1F"/>
              </a:solidFill>
              <a:latin typeface="Gotham Black" pitchFamily="50" charset="0"/>
            </a:endParaRPr>
          </a:p>
        </p:txBody>
      </p:sp>
      <p:sp>
        <p:nvSpPr>
          <p:cNvPr id="68" name="Subtitle 2">
            <a:extLst>
              <a:ext uri="{FF2B5EF4-FFF2-40B4-BE49-F238E27FC236}">
                <a16:creationId xmlns:a16="http://schemas.microsoft.com/office/drawing/2014/main" id="{ABC4BA15-C888-DD43-B72F-C60218CA6B72}"/>
              </a:ext>
            </a:extLst>
          </p:cNvPr>
          <p:cNvSpPr txBox="1">
            <a:spLocks/>
          </p:cNvSpPr>
          <p:nvPr/>
        </p:nvSpPr>
        <p:spPr>
          <a:xfrm>
            <a:off x="5221705" y="2058296"/>
            <a:ext cx="3080352" cy="1007968"/>
          </a:xfrm>
          <a:prstGeom prst="rect">
            <a:avLst/>
          </a:prstGeom>
        </p:spPr>
        <p:txBody>
          <a:bodyPr vert="horz" wrap="square" lIns="45720" tIns="22860" rIns="45720" bIns="22860" rtlCol="0" anchor="b">
            <a:spAutoFit/>
          </a:bodyPr>
          <a:lstStyle>
            <a:defPPr>
              <a:defRPr lang="en-US"/>
            </a:defPPr>
            <a:lvl1pPr indent="0" algn="ctr" defTabSz="1087636">
              <a:lnSpc>
                <a:spcPct val="100000"/>
              </a:lnSpc>
              <a:spcBef>
                <a:spcPts val="0"/>
              </a:spcBef>
              <a:buFont typeface="Arial"/>
              <a:buNone/>
              <a:defRPr sz="250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defRPr>
            </a:lvl1pPr>
            <a:lvl2pPr marL="108763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2pPr>
            <a:lvl3pPr marL="2175271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3pPr>
            <a:lvl4pPr marL="3262912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4pPr>
            <a:lvl5pPr marL="4350546" indent="0" algn="ctr" defTabSz="1087636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>
                <a:solidFill>
                  <a:schemeClr val="tx1">
                    <a:tint val="75000"/>
                  </a:schemeClr>
                </a:solidFill>
                <a:latin typeface="Open Sans"/>
                <a:cs typeface="Open Sans"/>
              </a:defRPr>
            </a:lvl5pPr>
            <a:lvl6pPr marL="5438184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6pPr>
            <a:lvl7pPr marL="6525820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7pPr>
            <a:lvl8pPr marL="7613455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8pPr>
            <a:lvl9pPr marL="8701091" indent="0" algn="ctr" defTabSz="1087636">
              <a:spcBef>
                <a:spcPct val="20000"/>
              </a:spcBef>
              <a:buFont typeface="Arial"/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defTabSz="543818"/>
            <a:endParaRPr lang="es-PY" sz="1250" dirty="0">
              <a:solidFill>
                <a:prstClr val="black">
                  <a:lumMod val="75000"/>
                  <a:lumOff val="25000"/>
                </a:prstClr>
              </a:solidFill>
              <a:latin typeface="Gotham" panose="02000504050000020004" pitchFamily="2" charset="0"/>
            </a:endParaRPr>
          </a:p>
          <a:p>
            <a:pPr defTabSz="543818"/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</a:rPr>
              <a:t>Presupuesto Basado en Resultado (PPR)</a:t>
            </a:r>
          </a:p>
          <a:p>
            <a:pPr defTabSz="543818"/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</a:rPr>
              <a:t>COVID-19 Ley de Emergencia</a:t>
            </a:r>
          </a:p>
          <a:p>
            <a:pPr defTabSz="543818"/>
            <a:r>
              <a:rPr lang="es-PY" sz="1250" dirty="0" err="1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</a:rPr>
              <a:t>Ñapu’ã</a:t>
            </a:r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</a:rPr>
              <a:t> Paraguay</a:t>
            </a:r>
          </a:p>
        </p:txBody>
      </p:sp>
      <p:sp>
        <p:nvSpPr>
          <p:cNvPr id="69" name="Subtitle 2">
            <a:extLst>
              <a:ext uri="{FF2B5EF4-FFF2-40B4-BE49-F238E27FC236}">
                <a16:creationId xmlns:a16="http://schemas.microsoft.com/office/drawing/2014/main" id="{134FC3E7-5801-0E4C-B744-A526816AAE27}"/>
              </a:ext>
            </a:extLst>
          </p:cNvPr>
          <p:cNvSpPr txBox="1">
            <a:spLocks/>
          </p:cNvSpPr>
          <p:nvPr/>
        </p:nvSpPr>
        <p:spPr>
          <a:xfrm>
            <a:off x="8103022" y="2287552"/>
            <a:ext cx="3652069" cy="700192"/>
          </a:xfrm>
          <a:prstGeom prst="rect">
            <a:avLst/>
          </a:prstGeom>
        </p:spPr>
        <p:txBody>
          <a:bodyPr vert="horz" wrap="square" lIns="45720" tIns="22860" rIns="45720" bIns="22860" rtlCol="0" anchor="b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>
              <a:lnSpc>
                <a:spcPct val="100000"/>
              </a:lnSpc>
            </a:pPr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Plan Fiscal de Mediano Plazo</a:t>
            </a:r>
          </a:p>
          <a:p>
            <a:pPr defTabSz="543818">
              <a:lnSpc>
                <a:spcPct val="100000"/>
              </a:lnSpc>
            </a:pPr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Políticas dirigidas a los principales sectores</a:t>
            </a:r>
          </a:p>
          <a:p>
            <a:pPr defTabSz="543818">
              <a:lnSpc>
                <a:spcPct val="100000"/>
              </a:lnSpc>
            </a:pPr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Implementación de Reformas</a:t>
            </a:r>
          </a:p>
        </p:txBody>
      </p:sp>
      <p:sp>
        <p:nvSpPr>
          <p:cNvPr id="71" name="Subtitle 2">
            <a:extLst>
              <a:ext uri="{FF2B5EF4-FFF2-40B4-BE49-F238E27FC236}">
                <a16:creationId xmlns:a16="http://schemas.microsoft.com/office/drawing/2014/main" id="{D060B784-1ED1-4141-8469-A28B1AD7C464}"/>
              </a:ext>
            </a:extLst>
          </p:cNvPr>
          <p:cNvSpPr txBox="1">
            <a:spLocks/>
          </p:cNvSpPr>
          <p:nvPr/>
        </p:nvSpPr>
        <p:spPr>
          <a:xfrm>
            <a:off x="709353" y="2484073"/>
            <a:ext cx="2457252" cy="623248"/>
          </a:xfrm>
          <a:prstGeom prst="rect">
            <a:avLst/>
          </a:prstGeom>
        </p:spPr>
        <p:txBody>
          <a:bodyPr vert="horz" wrap="square" lIns="45720" tIns="22860" rIns="45720" bIns="22860" rtlCol="0" anchor="b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>
              <a:lnSpc>
                <a:spcPct val="100000"/>
              </a:lnSpc>
              <a:spcBef>
                <a:spcPts val="0"/>
              </a:spcBef>
            </a:pPr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Reforma Tributaria</a:t>
            </a:r>
          </a:p>
          <a:p>
            <a:pPr defTabSz="543818">
              <a:lnSpc>
                <a:spcPct val="100000"/>
              </a:lnSpc>
              <a:spcBef>
                <a:spcPts val="0"/>
              </a:spcBef>
            </a:pPr>
            <a:r>
              <a:rPr lang="es-PY" sz="1250" dirty="0">
                <a:solidFill>
                  <a:prstClr val="black">
                    <a:lumMod val="75000"/>
                    <a:lumOff val="25000"/>
                  </a:prstClr>
                </a:solidFill>
                <a:latin typeface="Gotham" panose="02000504050000020004" pitchFamily="2" charset="0"/>
                <a:ea typeface="Open Sans Light" panose="020B0306030504020204" pitchFamily="34" charset="0"/>
                <a:cs typeface="Open Sans Light" panose="020B0306030504020204" pitchFamily="34" charset="0"/>
              </a:rPr>
              <a:t>Reforma para mejorar la calidad del gasto</a:t>
            </a:r>
          </a:p>
        </p:txBody>
      </p:sp>
      <p:sp>
        <p:nvSpPr>
          <p:cNvPr id="85" name="Forma libre 84">
            <a:extLst>
              <a:ext uri="{FF2B5EF4-FFF2-40B4-BE49-F238E27FC236}">
                <a16:creationId xmlns:a16="http://schemas.microsoft.com/office/drawing/2014/main" id="{B3117EFB-835D-484F-9ED8-B86766295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7493" y="3683361"/>
            <a:ext cx="3111713" cy="786224"/>
          </a:xfrm>
          <a:custGeom>
            <a:avLst/>
            <a:gdLst>
              <a:gd name="connsiteX0" fmla="*/ 0 w 6223426"/>
              <a:gd name="connsiteY0" fmla="*/ 0 h 1572447"/>
              <a:gd name="connsiteX1" fmla="*/ 1373653 w 6223426"/>
              <a:gd name="connsiteY1" fmla="*/ 0 h 1572447"/>
              <a:gd name="connsiteX2" fmla="*/ 4098141 w 6223426"/>
              <a:gd name="connsiteY2" fmla="*/ 0 h 1572447"/>
              <a:gd name="connsiteX3" fmla="*/ 5471794 w 6223426"/>
              <a:gd name="connsiteY3" fmla="*/ 0 h 1572447"/>
              <a:gd name="connsiteX4" fmla="*/ 6223426 w 6223426"/>
              <a:gd name="connsiteY4" fmla="*/ 786693 h 1572447"/>
              <a:gd name="connsiteX5" fmla="*/ 5471794 w 6223426"/>
              <a:gd name="connsiteY5" fmla="*/ 1572447 h 1572447"/>
              <a:gd name="connsiteX6" fmla="*/ 4098141 w 6223426"/>
              <a:gd name="connsiteY6" fmla="*/ 1572447 h 1572447"/>
              <a:gd name="connsiteX7" fmla="*/ 1373653 w 6223426"/>
              <a:gd name="connsiteY7" fmla="*/ 1572447 h 1572447"/>
              <a:gd name="connsiteX8" fmla="*/ 0 w 6223426"/>
              <a:gd name="connsiteY8" fmla="*/ 1572447 h 1572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23426" h="1572447">
                <a:moveTo>
                  <a:pt x="0" y="0"/>
                </a:moveTo>
                <a:lnTo>
                  <a:pt x="1373653" y="0"/>
                </a:lnTo>
                <a:lnTo>
                  <a:pt x="4098141" y="0"/>
                </a:lnTo>
                <a:lnTo>
                  <a:pt x="5471794" y="0"/>
                </a:lnTo>
                <a:lnTo>
                  <a:pt x="6223426" y="786693"/>
                </a:lnTo>
                <a:lnTo>
                  <a:pt x="5471794" y="1572447"/>
                </a:lnTo>
                <a:lnTo>
                  <a:pt x="4098141" y="1572447"/>
                </a:lnTo>
                <a:lnTo>
                  <a:pt x="1373653" y="1572447"/>
                </a:lnTo>
                <a:lnTo>
                  <a:pt x="0" y="1572447"/>
                </a:lnTo>
                <a:close/>
              </a:path>
            </a:pathLst>
          </a:custGeom>
          <a:gradFill flip="none" rotWithShape="1">
            <a:gsLst>
              <a:gs pos="100000">
                <a:srgbClr val="8968E7"/>
              </a:gs>
              <a:gs pos="0">
                <a:srgbClr val="503AAC"/>
              </a:gs>
            </a:gsLst>
            <a:lin ang="5400000" scaled="0"/>
            <a:tileRect/>
          </a:gradFill>
          <a:ln>
            <a:noFill/>
          </a:ln>
          <a:effectLst>
            <a:outerShdw blurRad="177800" dist="25400" dir="4200000" sx="102000" sy="102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Freeform 24">
            <a:extLst>
              <a:ext uri="{FF2B5EF4-FFF2-40B4-BE49-F238E27FC236}">
                <a16:creationId xmlns:a16="http://schemas.microsoft.com/office/drawing/2014/main" id="{C10C09E2-0ED6-CD47-8BF4-EA5FED9E4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075" y="3683361"/>
            <a:ext cx="2468377" cy="786693"/>
          </a:xfrm>
          <a:custGeom>
            <a:avLst/>
            <a:gdLst>
              <a:gd name="T0" fmla="*/ 4230 w 5009"/>
              <a:gd name="T1" fmla="*/ 1675 h 1676"/>
              <a:gd name="T2" fmla="*/ 0 w 5009"/>
              <a:gd name="T3" fmla="*/ 1675 h 1676"/>
              <a:gd name="T4" fmla="*/ 483 w 5009"/>
              <a:gd name="T5" fmla="*/ 838 h 1676"/>
              <a:gd name="T6" fmla="*/ 0 w 5009"/>
              <a:gd name="T7" fmla="*/ 0 h 1676"/>
              <a:gd name="T8" fmla="*/ 4230 w 5009"/>
              <a:gd name="T9" fmla="*/ 0 h 1676"/>
              <a:gd name="T10" fmla="*/ 5008 w 5009"/>
              <a:gd name="T11" fmla="*/ 838 h 1676"/>
              <a:gd name="T12" fmla="*/ 4230 w 5009"/>
              <a:gd name="T13" fmla="*/ 1675 h 1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009" h="1676">
                <a:moveTo>
                  <a:pt x="4230" y="1675"/>
                </a:moveTo>
                <a:lnTo>
                  <a:pt x="0" y="1675"/>
                </a:lnTo>
                <a:lnTo>
                  <a:pt x="483" y="838"/>
                </a:lnTo>
                <a:lnTo>
                  <a:pt x="0" y="0"/>
                </a:lnTo>
                <a:lnTo>
                  <a:pt x="4230" y="0"/>
                </a:lnTo>
                <a:lnTo>
                  <a:pt x="5008" y="838"/>
                </a:lnTo>
                <a:lnTo>
                  <a:pt x="4230" y="1675"/>
                </a:lnTo>
              </a:path>
            </a:pathLst>
          </a:custGeom>
          <a:gradFill>
            <a:gsLst>
              <a:gs pos="100000">
                <a:srgbClr val="4FC6F1"/>
              </a:gs>
              <a:gs pos="0">
                <a:srgbClr val="1280C4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en-US" sz="9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TextBox 29">
            <a:extLst>
              <a:ext uri="{FF2B5EF4-FFF2-40B4-BE49-F238E27FC236}">
                <a16:creationId xmlns:a16="http://schemas.microsoft.com/office/drawing/2014/main" id="{51F62702-CED3-284E-AFF7-19D935A09C44}"/>
              </a:ext>
            </a:extLst>
          </p:cNvPr>
          <p:cNvSpPr txBox="1"/>
          <p:nvPr/>
        </p:nvSpPr>
        <p:spPr>
          <a:xfrm>
            <a:off x="1118390" y="3833210"/>
            <a:ext cx="1941612" cy="461665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 algn="ctr" defTabSz="914217"/>
            <a:r>
              <a:rPr lang="es-PY" sz="1200" b="1" spc="65" dirty="0">
                <a:solidFill>
                  <a:srgbClr val="FFFFFF"/>
                </a:solidFill>
                <a:latin typeface="Arial" panose="020B0604020202020204" pitchFamily="34" charset="0"/>
                <a:ea typeface="League Spartan" charset="0"/>
                <a:cs typeface="Arial" panose="020B0604020202020204" pitchFamily="34" charset="0"/>
              </a:rPr>
              <a:t>Fortalecer el marco institucional</a:t>
            </a:r>
          </a:p>
        </p:txBody>
      </p:sp>
      <p:sp>
        <p:nvSpPr>
          <p:cNvPr id="72" name="Subtitle 2">
            <a:extLst>
              <a:ext uri="{FF2B5EF4-FFF2-40B4-BE49-F238E27FC236}">
                <a16:creationId xmlns:a16="http://schemas.microsoft.com/office/drawing/2014/main" id="{D060B784-1ED1-4141-8469-A28B1AD7C464}"/>
              </a:ext>
            </a:extLst>
          </p:cNvPr>
          <p:cNvSpPr txBox="1">
            <a:spLocks/>
          </p:cNvSpPr>
          <p:nvPr/>
        </p:nvSpPr>
        <p:spPr>
          <a:xfrm>
            <a:off x="3383153" y="3746642"/>
            <a:ext cx="2259704" cy="623248"/>
          </a:xfrm>
          <a:prstGeom prst="rect">
            <a:avLst/>
          </a:prstGeom>
        </p:spPr>
        <p:txBody>
          <a:bodyPr vert="horz" wrap="square" lIns="45720" tIns="22860" rIns="45720" bIns="22860" rtlCol="0" anchor="b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543818">
              <a:lnSpc>
                <a:spcPct val="100000"/>
              </a:lnSpc>
              <a:spcBef>
                <a:spcPts val="0"/>
              </a:spcBef>
            </a:pPr>
            <a:r>
              <a:rPr lang="en-US" sz="1250" b="1" spc="65" dirty="0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Condiciones</a:t>
            </a:r>
            <a:r>
              <a:rPr lang="en-US" sz="1250" b="1" spc="65" dirty="0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en-US" sz="1250" b="1" spc="65" dirty="0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climáticas</a:t>
            </a:r>
            <a:r>
              <a:rPr lang="en-US" sz="1250" b="1" spc="65" dirty="0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en-US" sz="1250" b="1" spc="65" dirty="0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adversas</a:t>
            </a:r>
            <a:r>
              <a:rPr lang="en-US" sz="1250" b="1" spc="65" dirty="0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en-US" sz="1250" b="1" spc="65" dirty="0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que</a:t>
            </a:r>
            <a:r>
              <a:rPr lang="en-US" sz="1250" b="1" spc="65" dirty="0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</a:t>
            </a:r>
            <a:r>
              <a:rPr lang="en-US" sz="1250" b="1" spc="65" dirty="0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afectan</a:t>
            </a:r>
            <a:r>
              <a:rPr lang="en-US" sz="1250" b="1" spc="65" dirty="0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 al sector </a:t>
            </a:r>
            <a:r>
              <a:rPr lang="en-US" sz="1250" b="1" spc="65" dirty="0" err="1">
                <a:solidFill>
                  <a:prstClr val="white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Arial" panose="020B0604020202020204" pitchFamily="34" charset="0"/>
              </a:rPr>
              <a:t>agrícola</a:t>
            </a:r>
            <a:endParaRPr lang="es-PY" sz="1250" b="1" spc="65" dirty="0">
              <a:solidFill>
                <a:prstClr val="white"/>
              </a:solidFill>
              <a:latin typeface="Arial" panose="020B0604020202020204" pitchFamily="34" charset="0"/>
              <a:ea typeface="Open Sans Light" panose="020B03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6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/>
          <p:cNvSpPr txBox="1"/>
          <p:nvPr/>
        </p:nvSpPr>
        <p:spPr>
          <a:xfrm>
            <a:off x="4852185" y="1463382"/>
            <a:ext cx="6501490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Mejora del sistema de compras públicas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Función Pública y Reforma del Servicio Civil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Organización de la Estructura del estado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Responsabilidad Fiscal 2.0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Administración de Pasivos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Superintendencia Jubilaciones y Pensiones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Formalización del Empleo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Reforma del Sistema de Salud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60000"/>
                    <a:lumOff val="40000"/>
                  </a:srgb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Transformación educativa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Mejora del Clima de Negocios</a:t>
            </a:r>
          </a:p>
          <a:p>
            <a:pPr marL="380990" marR="0" lvl="0" indent="-380990" algn="l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472C4">
                  <a:lumMod val="50000"/>
                </a:srgbClr>
              </a:buClr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PY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Reforma de la Carta Orgánica AFD</a:t>
            </a:r>
          </a:p>
        </p:txBody>
      </p:sp>
      <p:grpSp>
        <p:nvGrpSpPr>
          <p:cNvPr id="17" name="Group 237"/>
          <p:cNvGrpSpPr/>
          <p:nvPr/>
        </p:nvGrpSpPr>
        <p:grpSpPr>
          <a:xfrm>
            <a:off x="10225024" y="1575824"/>
            <a:ext cx="385917" cy="3225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237"/>
          <p:cNvGrpSpPr/>
          <p:nvPr/>
        </p:nvGrpSpPr>
        <p:grpSpPr>
          <a:xfrm>
            <a:off x="10788750" y="1986577"/>
            <a:ext cx="385917" cy="3225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21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37"/>
          <p:cNvGrpSpPr/>
          <p:nvPr/>
        </p:nvGrpSpPr>
        <p:grpSpPr>
          <a:xfrm>
            <a:off x="8758456" y="3250946"/>
            <a:ext cx="385917" cy="3225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37"/>
          <p:cNvGrpSpPr/>
          <p:nvPr/>
        </p:nvGrpSpPr>
        <p:grpSpPr>
          <a:xfrm>
            <a:off x="8771522" y="2832933"/>
            <a:ext cx="385917" cy="3225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27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CuadroTexto 28"/>
          <p:cNvSpPr txBox="1"/>
          <p:nvPr/>
        </p:nvSpPr>
        <p:spPr>
          <a:xfrm>
            <a:off x="9370173" y="3250946"/>
            <a:ext cx="1941557" cy="318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(Ley N° 6.638/20)</a:t>
            </a:r>
          </a:p>
        </p:txBody>
      </p:sp>
      <p:sp>
        <p:nvSpPr>
          <p:cNvPr id="30" name="CuadroTexto 29"/>
          <p:cNvSpPr txBox="1"/>
          <p:nvPr/>
        </p:nvSpPr>
        <p:spPr>
          <a:xfrm>
            <a:off x="10077114" y="5738811"/>
            <a:ext cx="1890261" cy="318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(Ley N° 6.769/21)</a:t>
            </a:r>
          </a:p>
        </p:txBody>
      </p:sp>
      <p:grpSp>
        <p:nvGrpSpPr>
          <p:cNvPr id="31" name="Group 237"/>
          <p:cNvGrpSpPr/>
          <p:nvPr/>
        </p:nvGrpSpPr>
        <p:grpSpPr>
          <a:xfrm>
            <a:off x="9495252" y="5710619"/>
            <a:ext cx="385917" cy="3225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CuadroTexto 33"/>
          <p:cNvSpPr txBox="1"/>
          <p:nvPr/>
        </p:nvSpPr>
        <p:spPr>
          <a:xfrm>
            <a:off x="1722487" y="534711"/>
            <a:ext cx="7999177" cy="603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3600" b="1" noProof="0" dirty="0" smtClean="0">
                <a:solidFill>
                  <a:srgbClr val="002060"/>
                </a:solidFill>
                <a:latin typeface="Gotham" panose="02000504050000020004"/>
                <a:cs typeface="Calibri Light"/>
              </a:rPr>
              <a:t>Impulsamos una agenda de reformas ambiciosa</a:t>
            </a:r>
            <a:endParaRPr kumimoji="0" lang="es-PY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Gotham" panose="02000504050000020004"/>
              <a:cs typeface="Calibri Light"/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5205193" y="6126196"/>
            <a:ext cx="6320235" cy="5759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400" b="0" i="0" u="none" strike="noStrike" kern="1200" cap="none" spc="0" normalizeH="0" baseline="0" noProof="0" dirty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*Proyectos de Ley presentados al Congreso Nacional</a:t>
            </a:r>
          </a:p>
        </p:txBody>
      </p:sp>
      <p:grpSp>
        <p:nvGrpSpPr>
          <p:cNvPr id="36" name="Group 237"/>
          <p:cNvGrpSpPr/>
          <p:nvPr/>
        </p:nvGrpSpPr>
        <p:grpSpPr>
          <a:xfrm>
            <a:off x="5706871" y="6273123"/>
            <a:ext cx="249292" cy="2690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37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9" name="Imagen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659" y="1207344"/>
            <a:ext cx="1897364" cy="1559417"/>
          </a:xfrm>
          <a:prstGeom prst="rect">
            <a:avLst/>
          </a:prstGeom>
        </p:spPr>
      </p:pic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59" y="2882607"/>
            <a:ext cx="1824857" cy="704346"/>
          </a:xfrm>
          <a:prstGeom prst="rect">
            <a:avLst/>
          </a:prstGeom>
        </p:spPr>
      </p:pic>
      <p:pic>
        <p:nvPicPr>
          <p:cNvPr id="41" name="Imagen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20023" y="4527390"/>
            <a:ext cx="1908465" cy="712582"/>
          </a:xfrm>
          <a:prstGeom prst="rect">
            <a:avLst/>
          </a:prstGeom>
        </p:spPr>
      </p:pic>
      <p:pic>
        <p:nvPicPr>
          <p:cNvPr id="42" name="Imagen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494" y="3687570"/>
            <a:ext cx="1885011" cy="712582"/>
          </a:xfrm>
          <a:prstGeom prst="rect">
            <a:avLst/>
          </a:prstGeom>
        </p:spPr>
      </p:pic>
      <p:pic>
        <p:nvPicPr>
          <p:cNvPr id="43" name="Imagen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8413" y="5367210"/>
            <a:ext cx="1885881" cy="704568"/>
          </a:xfrm>
          <a:prstGeom prst="rect">
            <a:avLst/>
          </a:prstGeom>
        </p:spPr>
      </p:pic>
      <p:sp>
        <p:nvSpPr>
          <p:cNvPr id="53" name="Abrir llave 52"/>
          <p:cNvSpPr/>
          <p:nvPr/>
        </p:nvSpPr>
        <p:spPr>
          <a:xfrm>
            <a:off x="4584472" y="1384047"/>
            <a:ext cx="448967" cy="4939317"/>
          </a:xfrm>
          <a:prstGeom prst="leftBrace">
            <a:avLst/>
          </a:prstGeom>
          <a:ln w="31750">
            <a:solidFill>
              <a:schemeClr val="accent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Y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Group 237"/>
          <p:cNvGrpSpPr/>
          <p:nvPr/>
        </p:nvGrpSpPr>
        <p:grpSpPr>
          <a:xfrm>
            <a:off x="9485932" y="5708586"/>
            <a:ext cx="385917" cy="3225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45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7" name="Group 237"/>
          <p:cNvGrpSpPr/>
          <p:nvPr/>
        </p:nvGrpSpPr>
        <p:grpSpPr>
          <a:xfrm>
            <a:off x="8786538" y="5262962"/>
            <a:ext cx="385917" cy="322500"/>
            <a:chOff x="3433764" y="1371600"/>
            <a:chExt cx="317500" cy="317500"/>
          </a:xfrm>
          <a:solidFill>
            <a:srgbClr val="00B050"/>
          </a:solidFill>
        </p:grpSpPr>
        <p:sp>
          <p:nvSpPr>
            <p:cNvPr id="48" name="Freeform 13"/>
            <p:cNvSpPr>
              <a:spLocks noEditPoints="1"/>
            </p:cNvSpPr>
            <p:nvPr/>
          </p:nvSpPr>
          <p:spPr bwMode="auto">
            <a:xfrm>
              <a:off x="3433764" y="1371600"/>
              <a:ext cx="317500" cy="317500"/>
            </a:xfrm>
            <a:custGeom>
              <a:avLst/>
              <a:gdLst>
                <a:gd name="T0" fmla="*/ 108 w 215"/>
                <a:gd name="T1" fmla="*/ 215 h 215"/>
                <a:gd name="T2" fmla="*/ 184 w 215"/>
                <a:gd name="T3" fmla="*/ 183 h 215"/>
                <a:gd name="T4" fmla="*/ 215 w 215"/>
                <a:gd name="T5" fmla="*/ 108 h 215"/>
                <a:gd name="T6" fmla="*/ 184 w 215"/>
                <a:gd name="T7" fmla="*/ 32 h 215"/>
                <a:gd name="T8" fmla="*/ 108 w 215"/>
                <a:gd name="T9" fmla="*/ 0 h 215"/>
                <a:gd name="T10" fmla="*/ 32 w 215"/>
                <a:gd name="T11" fmla="*/ 32 h 215"/>
                <a:gd name="T12" fmla="*/ 0 w 215"/>
                <a:gd name="T13" fmla="*/ 108 h 215"/>
                <a:gd name="T14" fmla="*/ 32 w 215"/>
                <a:gd name="T15" fmla="*/ 183 h 215"/>
                <a:gd name="T16" fmla="*/ 108 w 215"/>
                <a:gd name="T17" fmla="*/ 215 h 215"/>
                <a:gd name="T18" fmla="*/ 41 w 215"/>
                <a:gd name="T19" fmla="*/ 41 h 215"/>
                <a:gd name="T20" fmla="*/ 108 w 215"/>
                <a:gd name="T21" fmla="*/ 14 h 215"/>
                <a:gd name="T22" fmla="*/ 174 w 215"/>
                <a:gd name="T23" fmla="*/ 41 h 215"/>
                <a:gd name="T24" fmla="*/ 202 w 215"/>
                <a:gd name="T25" fmla="*/ 108 h 215"/>
                <a:gd name="T26" fmla="*/ 174 w 215"/>
                <a:gd name="T27" fmla="*/ 174 h 215"/>
                <a:gd name="T28" fmla="*/ 108 w 215"/>
                <a:gd name="T29" fmla="*/ 202 h 215"/>
                <a:gd name="T30" fmla="*/ 41 w 215"/>
                <a:gd name="T31" fmla="*/ 174 h 215"/>
                <a:gd name="T32" fmla="*/ 14 w 215"/>
                <a:gd name="T33" fmla="*/ 108 h 215"/>
                <a:gd name="T34" fmla="*/ 41 w 215"/>
                <a:gd name="T35" fmla="*/ 41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5" h="215">
                  <a:moveTo>
                    <a:pt x="108" y="215"/>
                  </a:moveTo>
                  <a:cubicBezTo>
                    <a:pt x="136" y="215"/>
                    <a:pt x="163" y="204"/>
                    <a:pt x="184" y="183"/>
                  </a:cubicBezTo>
                  <a:cubicBezTo>
                    <a:pt x="204" y="163"/>
                    <a:pt x="215" y="136"/>
                    <a:pt x="215" y="108"/>
                  </a:cubicBezTo>
                  <a:cubicBezTo>
                    <a:pt x="215" y="79"/>
                    <a:pt x="204" y="52"/>
                    <a:pt x="184" y="32"/>
                  </a:cubicBezTo>
                  <a:cubicBezTo>
                    <a:pt x="163" y="11"/>
                    <a:pt x="136" y="0"/>
                    <a:pt x="108" y="0"/>
                  </a:cubicBezTo>
                  <a:cubicBezTo>
                    <a:pt x="79" y="0"/>
                    <a:pt x="52" y="11"/>
                    <a:pt x="32" y="32"/>
                  </a:cubicBezTo>
                  <a:cubicBezTo>
                    <a:pt x="12" y="52"/>
                    <a:pt x="0" y="79"/>
                    <a:pt x="0" y="108"/>
                  </a:cubicBezTo>
                  <a:cubicBezTo>
                    <a:pt x="0" y="136"/>
                    <a:pt x="12" y="163"/>
                    <a:pt x="32" y="183"/>
                  </a:cubicBezTo>
                  <a:cubicBezTo>
                    <a:pt x="52" y="204"/>
                    <a:pt x="79" y="215"/>
                    <a:pt x="108" y="215"/>
                  </a:cubicBezTo>
                  <a:close/>
                  <a:moveTo>
                    <a:pt x="41" y="41"/>
                  </a:moveTo>
                  <a:cubicBezTo>
                    <a:pt x="59" y="23"/>
                    <a:pt x="83" y="14"/>
                    <a:pt x="108" y="14"/>
                  </a:cubicBezTo>
                  <a:cubicBezTo>
                    <a:pt x="133" y="14"/>
                    <a:pt x="156" y="23"/>
                    <a:pt x="174" y="41"/>
                  </a:cubicBezTo>
                  <a:cubicBezTo>
                    <a:pt x="192" y="59"/>
                    <a:pt x="202" y="83"/>
                    <a:pt x="202" y="108"/>
                  </a:cubicBezTo>
                  <a:cubicBezTo>
                    <a:pt x="202" y="133"/>
                    <a:pt x="192" y="156"/>
                    <a:pt x="174" y="174"/>
                  </a:cubicBezTo>
                  <a:cubicBezTo>
                    <a:pt x="156" y="192"/>
                    <a:pt x="133" y="202"/>
                    <a:pt x="108" y="202"/>
                  </a:cubicBezTo>
                  <a:cubicBezTo>
                    <a:pt x="83" y="202"/>
                    <a:pt x="59" y="192"/>
                    <a:pt x="41" y="174"/>
                  </a:cubicBezTo>
                  <a:cubicBezTo>
                    <a:pt x="24" y="156"/>
                    <a:pt x="14" y="133"/>
                    <a:pt x="14" y="108"/>
                  </a:cubicBezTo>
                  <a:cubicBezTo>
                    <a:pt x="14" y="83"/>
                    <a:pt x="24" y="59"/>
                    <a:pt x="41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3486151" y="1460500"/>
              <a:ext cx="201613" cy="149225"/>
            </a:xfrm>
            <a:custGeom>
              <a:avLst/>
              <a:gdLst>
                <a:gd name="T0" fmla="*/ 45 w 136"/>
                <a:gd name="T1" fmla="*/ 101 h 101"/>
                <a:gd name="T2" fmla="*/ 45 w 136"/>
                <a:gd name="T3" fmla="*/ 101 h 101"/>
                <a:gd name="T4" fmla="*/ 50 w 136"/>
                <a:gd name="T5" fmla="*/ 99 h 101"/>
                <a:gd name="T6" fmla="*/ 134 w 136"/>
                <a:gd name="T7" fmla="*/ 12 h 101"/>
                <a:gd name="T8" fmla="*/ 133 w 136"/>
                <a:gd name="T9" fmla="*/ 3 h 101"/>
                <a:gd name="T10" fmla="*/ 124 w 136"/>
                <a:gd name="T11" fmla="*/ 3 h 101"/>
                <a:gd name="T12" fmla="*/ 45 w 136"/>
                <a:gd name="T13" fmla="*/ 85 h 101"/>
                <a:gd name="T14" fmla="*/ 13 w 136"/>
                <a:gd name="T15" fmla="*/ 47 h 101"/>
                <a:gd name="T16" fmla="*/ 4 w 136"/>
                <a:gd name="T17" fmla="*/ 46 h 101"/>
                <a:gd name="T18" fmla="*/ 3 w 136"/>
                <a:gd name="T19" fmla="*/ 55 h 101"/>
                <a:gd name="T20" fmla="*/ 40 w 136"/>
                <a:gd name="T21" fmla="*/ 99 h 101"/>
                <a:gd name="T22" fmla="*/ 45 w 136"/>
                <a:gd name="T23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6" h="101">
                  <a:moveTo>
                    <a:pt x="45" y="101"/>
                  </a:moveTo>
                  <a:cubicBezTo>
                    <a:pt x="45" y="101"/>
                    <a:pt x="45" y="101"/>
                    <a:pt x="45" y="101"/>
                  </a:cubicBezTo>
                  <a:cubicBezTo>
                    <a:pt x="47" y="101"/>
                    <a:pt x="48" y="101"/>
                    <a:pt x="50" y="99"/>
                  </a:cubicBezTo>
                  <a:cubicBezTo>
                    <a:pt x="134" y="12"/>
                    <a:pt x="134" y="12"/>
                    <a:pt x="134" y="12"/>
                  </a:cubicBezTo>
                  <a:cubicBezTo>
                    <a:pt x="136" y="9"/>
                    <a:pt x="136" y="5"/>
                    <a:pt x="133" y="3"/>
                  </a:cubicBezTo>
                  <a:cubicBezTo>
                    <a:pt x="131" y="0"/>
                    <a:pt x="126" y="0"/>
                    <a:pt x="124" y="3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1" y="44"/>
                    <a:pt x="6" y="43"/>
                    <a:pt x="4" y="46"/>
                  </a:cubicBezTo>
                  <a:cubicBezTo>
                    <a:pt x="1" y="48"/>
                    <a:pt x="0" y="52"/>
                    <a:pt x="3" y="55"/>
                  </a:cubicBezTo>
                  <a:cubicBezTo>
                    <a:pt x="40" y="99"/>
                    <a:pt x="40" y="99"/>
                    <a:pt x="40" y="99"/>
                  </a:cubicBezTo>
                  <a:cubicBezTo>
                    <a:pt x="41" y="100"/>
                    <a:pt x="43" y="101"/>
                    <a:pt x="45" y="10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uk-UA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0" name="CuadroTexto 49"/>
          <p:cNvSpPr txBox="1"/>
          <p:nvPr/>
        </p:nvSpPr>
        <p:spPr>
          <a:xfrm>
            <a:off x="9362985" y="5275004"/>
            <a:ext cx="2255746" cy="3181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(Ley N° </a:t>
            </a:r>
            <a:r>
              <a:rPr kumimoji="0" lang="es-PY" sz="1467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6.480/20 - EAS)</a:t>
            </a:r>
            <a:endParaRPr kumimoji="0" lang="es-PY" sz="146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" panose="0200050405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61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0" y="587246"/>
            <a:ext cx="11267090" cy="42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Y" sz="2800" b="1" dirty="0" smtClean="0">
                <a:solidFill>
                  <a:srgbClr val="2A2F74"/>
                </a:solidFill>
                <a:latin typeface="Gotham" panose="02000504050000020004" pitchFamily="2" charset="0"/>
                <a:ea typeface="+mj-ea"/>
                <a:cs typeface="+mj-cs"/>
              </a:rPr>
              <a:t>Con estas reformas se busca el fortalecimiento institucional y la gestión pública</a:t>
            </a:r>
            <a:endParaRPr lang="es-PY" sz="2800" b="1" dirty="0">
              <a:solidFill>
                <a:srgbClr val="2A2F74"/>
              </a:solidFill>
              <a:latin typeface="Gotham" panose="02000504050000020004" pitchFamily="2" charset="0"/>
              <a:ea typeface="+mj-ea"/>
              <a:cs typeface="+mj-cs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3794234" y="1305126"/>
            <a:ext cx="8071946" cy="1506"/>
          </a:xfrm>
          <a:prstGeom prst="line">
            <a:avLst/>
          </a:prstGeom>
          <a:ln w="5715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ubtítulo 2"/>
          <p:cNvSpPr txBox="1">
            <a:spLocks/>
          </p:cNvSpPr>
          <p:nvPr/>
        </p:nvSpPr>
        <p:spPr>
          <a:xfrm>
            <a:off x="4572001" y="1397642"/>
            <a:ext cx="6111766" cy="42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Y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Consolidación del Marco Macro-Fiscal</a:t>
            </a:r>
            <a:endParaRPr lang="es-PY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ubtítulo 2"/>
          <p:cNvSpPr txBox="1">
            <a:spLocks/>
          </p:cNvSpPr>
          <p:nvPr/>
        </p:nvSpPr>
        <p:spPr>
          <a:xfrm>
            <a:off x="4330262" y="1798422"/>
            <a:ext cx="7357240" cy="42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Fortalecimiento de la institucionalidad fiscal (LRF 2.0).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Administración eficiente de la deuda pública.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Hacer más estable y predecible el gasto social y la inversión pública.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PY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4571999" y="3168459"/>
            <a:ext cx="6873765" cy="42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Y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Fortalecimiento de la política y la gestión tributaria</a:t>
            </a:r>
            <a:endParaRPr lang="es-PY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Subtítulo 2"/>
          <p:cNvSpPr txBox="1">
            <a:spLocks/>
          </p:cNvSpPr>
          <p:nvPr/>
        </p:nvSpPr>
        <p:spPr>
          <a:xfrm>
            <a:off x="4330262" y="3582125"/>
            <a:ext cx="7357240" cy="42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Mejorar la equidad y eficiencia del sistema tributario.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Fortalecimiento de la transparencia tributaria.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Reducir el costo de cumplimiento y mejorar la recaudación a través dela factura electrónica.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PY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4692867" y="5030624"/>
            <a:ext cx="6873765" cy="42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Y" sz="1800" b="1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 de la gestión del gasto público</a:t>
            </a:r>
            <a:endParaRPr lang="es-PY" sz="1800" b="1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Subtítulo 2"/>
          <p:cNvSpPr txBox="1">
            <a:spLocks/>
          </p:cNvSpPr>
          <p:nvPr/>
        </p:nvSpPr>
        <p:spPr>
          <a:xfrm>
            <a:off x="4451129" y="5380809"/>
            <a:ext cx="7357240" cy="4234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Definición de la agenda estratégica de mejora de la calidad del gasto.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Implementación del presupuesto por resultados en sectores sociales con enfoque de género.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PY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Mejora de la gestión de la inversión pública.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PY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Conector recto 16"/>
          <p:cNvCxnSpPr/>
          <p:nvPr/>
        </p:nvCxnSpPr>
        <p:spPr>
          <a:xfrm>
            <a:off x="3794234" y="3028480"/>
            <a:ext cx="8071946" cy="1506"/>
          </a:xfrm>
          <a:prstGeom prst="line">
            <a:avLst/>
          </a:prstGeom>
          <a:ln w="5715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/>
          <p:cNvCxnSpPr/>
          <p:nvPr/>
        </p:nvCxnSpPr>
        <p:spPr>
          <a:xfrm>
            <a:off x="3794234" y="4959972"/>
            <a:ext cx="8071946" cy="1506"/>
          </a:xfrm>
          <a:prstGeom prst="line">
            <a:avLst/>
          </a:prstGeom>
          <a:ln w="57150">
            <a:solidFill>
              <a:srgbClr val="002060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571"/>
          <p:cNvGrpSpPr/>
          <p:nvPr/>
        </p:nvGrpSpPr>
        <p:grpSpPr>
          <a:xfrm>
            <a:off x="1387366" y="1359934"/>
            <a:ext cx="1604032" cy="1477492"/>
            <a:chOff x="3124200" y="1550988"/>
            <a:chExt cx="403225" cy="404813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124200" y="1550988"/>
              <a:ext cx="403225" cy="404813"/>
            </a:xfrm>
            <a:custGeom>
              <a:avLst/>
              <a:gdLst>
                <a:gd name="T0" fmla="*/ 208 w 215"/>
                <a:gd name="T1" fmla="*/ 202 h 215"/>
                <a:gd name="T2" fmla="*/ 14 w 215"/>
                <a:gd name="T3" fmla="*/ 202 h 215"/>
                <a:gd name="T4" fmla="*/ 14 w 215"/>
                <a:gd name="T5" fmla="*/ 175 h 215"/>
                <a:gd name="T6" fmla="*/ 27 w 215"/>
                <a:gd name="T7" fmla="*/ 175 h 215"/>
                <a:gd name="T8" fmla="*/ 34 w 215"/>
                <a:gd name="T9" fmla="*/ 168 h 215"/>
                <a:gd name="T10" fmla="*/ 27 w 215"/>
                <a:gd name="T11" fmla="*/ 161 h 215"/>
                <a:gd name="T12" fmla="*/ 14 w 215"/>
                <a:gd name="T13" fmla="*/ 161 h 215"/>
                <a:gd name="T14" fmla="*/ 14 w 215"/>
                <a:gd name="T15" fmla="*/ 141 h 215"/>
                <a:gd name="T16" fmla="*/ 20 w 215"/>
                <a:gd name="T17" fmla="*/ 134 h 215"/>
                <a:gd name="T18" fmla="*/ 14 w 215"/>
                <a:gd name="T19" fmla="*/ 128 h 215"/>
                <a:gd name="T20" fmla="*/ 14 w 215"/>
                <a:gd name="T21" fmla="*/ 108 h 215"/>
                <a:gd name="T22" fmla="*/ 27 w 215"/>
                <a:gd name="T23" fmla="*/ 108 h 215"/>
                <a:gd name="T24" fmla="*/ 34 w 215"/>
                <a:gd name="T25" fmla="*/ 101 h 215"/>
                <a:gd name="T26" fmla="*/ 27 w 215"/>
                <a:gd name="T27" fmla="*/ 94 h 215"/>
                <a:gd name="T28" fmla="*/ 14 w 215"/>
                <a:gd name="T29" fmla="*/ 94 h 215"/>
                <a:gd name="T30" fmla="*/ 14 w 215"/>
                <a:gd name="T31" fmla="*/ 74 h 215"/>
                <a:gd name="T32" fmla="*/ 20 w 215"/>
                <a:gd name="T33" fmla="*/ 67 h 215"/>
                <a:gd name="T34" fmla="*/ 14 w 215"/>
                <a:gd name="T35" fmla="*/ 61 h 215"/>
                <a:gd name="T36" fmla="*/ 14 w 215"/>
                <a:gd name="T37" fmla="*/ 41 h 215"/>
                <a:gd name="T38" fmla="*/ 27 w 215"/>
                <a:gd name="T39" fmla="*/ 41 h 215"/>
                <a:gd name="T40" fmla="*/ 34 w 215"/>
                <a:gd name="T41" fmla="*/ 34 h 215"/>
                <a:gd name="T42" fmla="*/ 27 w 215"/>
                <a:gd name="T43" fmla="*/ 27 h 215"/>
                <a:gd name="T44" fmla="*/ 14 w 215"/>
                <a:gd name="T45" fmla="*/ 27 h 215"/>
                <a:gd name="T46" fmla="*/ 14 w 215"/>
                <a:gd name="T47" fmla="*/ 7 h 215"/>
                <a:gd name="T48" fmla="*/ 7 w 215"/>
                <a:gd name="T49" fmla="*/ 0 h 215"/>
                <a:gd name="T50" fmla="*/ 0 w 215"/>
                <a:gd name="T51" fmla="*/ 7 h 215"/>
                <a:gd name="T52" fmla="*/ 0 w 215"/>
                <a:gd name="T53" fmla="*/ 202 h 215"/>
                <a:gd name="T54" fmla="*/ 14 w 215"/>
                <a:gd name="T55" fmla="*/ 215 h 215"/>
                <a:gd name="T56" fmla="*/ 208 w 215"/>
                <a:gd name="T57" fmla="*/ 215 h 215"/>
                <a:gd name="T58" fmla="*/ 215 w 215"/>
                <a:gd name="T59" fmla="*/ 208 h 215"/>
                <a:gd name="T60" fmla="*/ 208 w 215"/>
                <a:gd name="T61" fmla="*/ 202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15" h="215">
                  <a:moveTo>
                    <a:pt x="208" y="202"/>
                  </a:moveTo>
                  <a:cubicBezTo>
                    <a:pt x="14" y="202"/>
                    <a:pt x="14" y="202"/>
                    <a:pt x="14" y="202"/>
                  </a:cubicBezTo>
                  <a:cubicBezTo>
                    <a:pt x="14" y="175"/>
                    <a:pt x="14" y="175"/>
                    <a:pt x="14" y="175"/>
                  </a:cubicBezTo>
                  <a:cubicBezTo>
                    <a:pt x="27" y="175"/>
                    <a:pt x="27" y="175"/>
                    <a:pt x="27" y="175"/>
                  </a:cubicBezTo>
                  <a:cubicBezTo>
                    <a:pt x="31" y="175"/>
                    <a:pt x="34" y="172"/>
                    <a:pt x="34" y="168"/>
                  </a:cubicBezTo>
                  <a:cubicBezTo>
                    <a:pt x="34" y="164"/>
                    <a:pt x="31" y="161"/>
                    <a:pt x="27" y="161"/>
                  </a:cubicBezTo>
                  <a:cubicBezTo>
                    <a:pt x="14" y="161"/>
                    <a:pt x="14" y="161"/>
                    <a:pt x="14" y="161"/>
                  </a:cubicBezTo>
                  <a:cubicBezTo>
                    <a:pt x="14" y="141"/>
                    <a:pt x="14" y="141"/>
                    <a:pt x="14" y="141"/>
                  </a:cubicBezTo>
                  <a:cubicBezTo>
                    <a:pt x="17" y="141"/>
                    <a:pt x="20" y="138"/>
                    <a:pt x="20" y="134"/>
                  </a:cubicBezTo>
                  <a:cubicBezTo>
                    <a:pt x="20" y="131"/>
                    <a:pt x="17" y="128"/>
                    <a:pt x="14" y="128"/>
                  </a:cubicBezTo>
                  <a:cubicBezTo>
                    <a:pt x="14" y="108"/>
                    <a:pt x="14" y="108"/>
                    <a:pt x="14" y="108"/>
                  </a:cubicBezTo>
                  <a:cubicBezTo>
                    <a:pt x="27" y="108"/>
                    <a:pt x="27" y="108"/>
                    <a:pt x="27" y="108"/>
                  </a:cubicBezTo>
                  <a:cubicBezTo>
                    <a:pt x="31" y="108"/>
                    <a:pt x="34" y="105"/>
                    <a:pt x="34" y="101"/>
                  </a:cubicBezTo>
                  <a:cubicBezTo>
                    <a:pt x="34" y="97"/>
                    <a:pt x="31" y="94"/>
                    <a:pt x="27" y="94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7" y="74"/>
                    <a:pt x="20" y="71"/>
                    <a:pt x="20" y="67"/>
                  </a:cubicBezTo>
                  <a:cubicBezTo>
                    <a:pt x="20" y="64"/>
                    <a:pt x="17" y="61"/>
                    <a:pt x="14" y="61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31" y="41"/>
                    <a:pt x="34" y="37"/>
                    <a:pt x="34" y="34"/>
                  </a:cubicBezTo>
                  <a:cubicBezTo>
                    <a:pt x="34" y="30"/>
                    <a:pt x="31" y="27"/>
                    <a:pt x="27" y="27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3"/>
                    <a:pt x="11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9"/>
                    <a:pt x="6" y="215"/>
                    <a:pt x="14" y="215"/>
                  </a:cubicBezTo>
                  <a:cubicBezTo>
                    <a:pt x="208" y="215"/>
                    <a:pt x="208" y="215"/>
                    <a:pt x="208" y="215"/>
                  </a:cubicBezTo>
                  <a:cubicBezTo>
                    <a:pt x="212" y="215"/>
                    <a:pt x="215" y="212"/>
                    <a:pt x="215" y="208"/>
                  </a:cubicBezTo>
                  <a:cubicBezTo>
                    <a:pt x="215" y="205"/>
                    <a:pt x="212" y="202"/>
                    <a:pt x="208" y="202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3213100" y="1677988"/>
              <a:ext cx="277813" cy="201613"/>
            </a:xfrm>
            <a:custGeom>
              <a:avLst/>
              <a:gdLst>
                <a:gd name="T0" fmla="*/ 141 w 148"/>
                <a:gd name="T1" fmla="*/ 47 h 108"/>
                <a:gd name="T2" fmla="*/ 148 w 148"/>
                <a:gd name="T3" fmla="*/ 41 h 108"/>
                <a:gd name="T4" fmla="*/ 148 w 148"/>
                <a:gd name="T5" fmla="*/ 7 h 108"/>
                <a:gd name="T6" fmla="*/ 148 w 148"/>
                <a:gd name="T7" fmla="*/ 6 h 108"/>
                <a:gd name="T8" fmla="*/ 148 w 148"/>
                <a:gd name="T9" fmla="*/ 5 h 108"/>
                <a:gd name="T10" fmla="*/ 147 w 148"/>
                <a:gd name="T11" fmla="*/ 4 h 108"/>
                <a:gd name="T12" fmla="*/ 147 w 148"/>
                <a:gd name="T13" fmla="*/ 4 h 108"/>
                <a:gd name="T14" fmla="*/ 147 w 148"/>
                <a:gd name="T15" fmla="*/ 3 h 108"/>
                <a:gd name="T16" fmla="*/ 145 w 148"/>
                <a:gd name="T17" fmla="*/ 1 h 108"/>
                <a:gd name="T18" fmla="*/ 144 w 148"/>
                <a:gd name="T19" fmla="*/ 1 h 108"/>
                <a:gd name="T20" fmla="*/ 144 w 148"/>
                <a:gd name="T21" fmla="*/ 1 h 108"/>
                <a:gd name="T22" fmla="*/ 143 w 148"/>
                <a:gd name="T23" fmla="*/ 1 h 108"/>
                <a:gd name="T24" fmla="*/ 143 w 148"/>
                <a:gd name="T25" fmla="*/ 0 h 108"/>
                <a:gd name="T26" fmla="*/ 141 w 148"/>
                <a:gd name="T27" fmla="*/ 0 h 108"/>
                <a:gd name="T28" fmla="*/ 108 w 148"/>
                <a:gd name="T29" fmla="*/ 0 h 108"/>
                <a:gd name="T30" fmla="*/ 101 w 148"/>
                <a:gd name="T31" fmla="*/ 7 h 108"/>
                <a:gd name="T32" fmla="*/ 108 w 148"/>
                <a:gd name="T33" fmla="*/ 14 h 108"/>
                <a:gd name="T34" fmla="*/ 125 w 148"/>
                <a:gd name="T35" fmla="*/ 14 h 108"/>
                <a:gd name="T36" fmla="*/ 61 w 148"/>
                <a:gd name="T37" fmla="*/ 78 h 108"/>
                <a:gd name="T38" fmla="*/ 45 w 148"/>
                <a:gd name="T39" fmla="*/ 63 h 108"/>
                <a:gd name="T40" fmla="*/ 36 w 148"/>
                <a:gd name="T41" fmla="*/ 63 h 108"/>
                <a:gd name="T42" fmla="*/ 2 w 148"/>
                <a:gd name="T43" fmla="*/ 96 h 108"/>
                <a:gd name="T44" fmla="*/ 2 w 148"/>
                <a:gd name="T45" fmla="*/ 106 h 108"/>
                <a:gd name="T46" fmla="*/ 7 w 148"/>
                <a:gd name="T47" fmla="*/ 108 h 108"/>
                <a:gd name="T48" fmla="*/ 12 w 148"/>
                <a:gd name="T49" fmla="*/ 106 h 108"/>
                <a:gd name="T50" fmla="*/ 41 w 148"/>
                <a:gd name="T51" fmla="*/ 77 h 108"/>
                <a:gd name="T52" fmla="*/ 56 w 148"/>
                <a:gd name="T53" fmla="*/ 92 h 108"/>
                <a:gd name="T54" fmla="*/ 65 w 148"/>
                <a:gd name="T55" fmla="*/ 92 h 108"/>
                <a:gd name="T56" fmla="*/ 134 w 148"/>
                <a:gd name="T57" fmla="*/ 23 h 108"/>
                <a:gd name="T58" fmla="*/ 134 w 148"/>
                <a:gd name="T59" fmla="*/ 41 h 108"/>
                <a:gd name="T60" fmla="*/ 141 w 148"/>
                <a:gd name="T61" fmla="*/ 47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8" h="108">
                  <a:moveTo>
                    <a:pt x="141" y="47"/>
                  </a:moveTo>
                  <a:cubicBezTo>
                    <a:pt x="145" y="47"/>
                    <a:pt x="148" y="44"/>
                    <a:pt x="148" y="41"/>
                  </a:cubicBezTo>
                  <a:cubicBezTo>
                    <a:pt x="148" y="7"/>
                    <a:pt x="148" y="7"/>
                    <a:pt x="148" y="7"/>
                  </a:cubicBezTo>
                  <a:cubicBezTo>
                    <a:pt x="148" y="7"/>
                    <a:pt x="148" y="6"/>
                    <a:pt x="148" y="6"/>
                  </a:cubicBezTo>
                  <a:cubicBezTo>
                    <a:pt x="148" y="6"/>
                    <a:pt x="148" y="5"/>
                    <a:pt x="148" y="5"/>
                  </a:cubicBezTo>
                  <a:cubicBezTo>
                    <a:pt x="148" y="5"/>
                    <a:pt x="147" y="5"/>
                    <a:pt x="147" y="4"/>
                  </a:cubicBezTo>
                  <a:cubicBezTo>
                    <a:pt x="147" y="4"/>
                    <a:pt x="147" y="4"/>
                    <a:pt x="147" y="4"/>
                  </a:cubicBezTo>
                  <a:cubicBezTo>
                    <a:pt x="147" y="4"/>
                    <a:pt x="147" y="3"/>
                    <a:pt x="147" y="3"/>
                  </a:cubicBezTo>
                  <a:cubicBezTo>
                    <a:pt x="146" y="3"/>
                    <a:pt x="146" y="2"/>
                    <a:pt x="145" y="1"/>
                  </a:cubicBezTo>
                  <a:cubicBezTo>
                    <a:pt x="145" y="1"/>
                    <a:pt x="145" y="1"/>
                    <a:pt x="144" y="1"/>
                  </a:cubicBezTo>
                  <a:cubicBezTo>
                    <a:pt x="144" y="1"/>
                    <a:pt x="144" y="1"/>
                    <a:pt x="144" y="1"/>
                  </a:cubicBezTo>
                  <a:cubicBezTo>
                    <a:pt x="144" y="1"/>
                    <a:pt x="143" y="1"/>
                    <a:pt x="143" y="1"/>
                  </a:cubicBezTo>
                  <a:cubicBezTo>
                    <a:pt x="143" y="1"/>
                    <a:pt x="143" y="1"/>
                    <a:pt x="143" y="0"/>
                  </a:cubicBezTo>
                  <a:cubicBezTo>
                    <a:pt x="142" y="0"/>
                    <a:pt x="142" y="0"/>
                    <a:pt x="141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4" y="0"/>
                    <a:pt x="101" y="3"/>
                    <a:pt x="101" y="7"/>
                  </a:cubicBezTo>
                  <a:cubicBezTo>
                    <a:pt x="101" y="11"/>
                    <a:pt x="104" y="14"/>
                    <a:pt x="108" y="14"/>
                  </a:cubicBezTo>
                  <a:cubicBezTo>
                    <a:pt x="125" y="14"/>
                    <a:pt x="125" y="14"/>
                    <a:pt x="125" y="14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3" y="60"/>
                    <a:pt x="38" y="60"/>
                    <a:pt x="36" y="63"/>
                  </a:cubicBezTo>
                  <a:cubicBezTo>
                    <a:pt x="2" y="96"/>
                    <a:pt x="2" y="96"/>
                    <a:pt x="2" y="96"/>
                  </a:cubicBezTo>
                  <a:cubicBezTo>
                    <a:pt x="0" y="99"/>
                    <a:pt x="0" y="103"/>
                    <a:pt x="2" y="106"/>
                  </a:cubicBezTo>
                  <a:cubicBezTo>
                    <a:pt x="4" y="107"/>
                    <a:pt x="5" y="108"/>
                    <a:pt x="7" y="108"/>
                  </a:cubicBezTo>
                  <a:cubicBezTo>
                    <a:pt x="9" y="108"/>
                    <a:pt x="10" y="107"/>
                    <a:pt x="12" y="106"/>
                  </a:cubicBezTo>
                  <a:cubicBezTo>
                    <a:pt x="41" y="77"/>
                    <a:pt x="41" y="77"/>
                    <a:pt x="41" y="77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9" y="95"/>
                    <a:pt x="63" y="95"/>
                    <a:pt x="65" y="92"/>
                  </a:cubicBezTo>
                  <a:cubicBezTo>
                    <a:pt x="134" y="23"/>
                    <a:pt x="134" y="23"/>
                    <a:pt x="134" y="23"/>
                  </a:cubicBezTo>
                  <a:cubicBezTo>
                    <a:pt x="134" y="41"/>
                    <a:pt x="134" y="41"/>
                    <a:pt x="134" y="41"/>
                  </a:cubicBezTo>
                  <a:cubicBezTo>
                    <a:pt x="134" y="44"/>
                    <a:pt x="137" y="47"/>
                    <a:pt x="141" y="47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22" name="Freeform 279"/>
          <p:cNvSpPr>
            <a:spLocks noEditPoints="1"/>
          </p:cNvSpPr>
          <p:nvPr/>
        </p:nvSpPr>
        <p:spPr bwMode="auto">
          <a:xfrm>
            <a:off x="1376856" y="5148149"/>
            <a:ext cx="1845771" cy="1290140"/>
          </a:xfrm>
          <a:custGeom>
            <a:avLst/>
            <a:gdLst>
              <a:gd name="T0" fmla="*/ 24 w 176"/>
              <a:gd name="T1" fmla="*/ 124 h 144"/>
              <a:gd name="T2" fmla="*/ 40 w 176"/>
              <a:gd name="T3" fmla="*/ 124 h 144"/>
              <a:gd name="T4" fmla="*/ 52 w 176"/>
              <a:gd name="T5" fmla="*/ 120 h 144"/>
              <a:gd name="T6" fmla="*/ 60 w 176"/>
              <a:gd name="T7" fmla="*/ 128 h 144"/>
              <a:gd name="T8" fmla="*/ 124 w 176"/>
              <a:gd name="T9" fmla="*/ 56 h 144"/>
              <a:gd name="T10" fmla="*/ 132 w 176"/>
              <a:gd name="T11" fmla="*/ 48 h 144"/>
              <a:gd name="T12" fmla="*/ 124 w 176"/>
              <a:gd name="T13" fmla="*/ 56 h 144"/>
              <a:gd name="T14" fmla="*/ 24 w 176"/>
              <a:gd name="T15" fmla="*/ 52 h 144"/>
              <a:gd name="T16" fmla="*/ 40 w 176"/>
              <a:gd name="T17" fmla="*/ 52 h 144"/>
              <a:gd name="T18" fmla="*/ 136 w 176"/>
              <a:gd name="T19" fmla="*/ 88 h 144"/>
              <a:gd name="T20" fmla="*/ 140 w 176"/>
              <a:gd name="T21" fmla="*/ 84 h 144"/>
              <a:gd name="T22" fmla="*/ 120 w 176"/>
              <a:gd name="T23" fmla="*/ 124 h 144"/>
              <a:gd name="T24" fmla="*/ 136 w 176"/>
              <a:gd name="T25" fmla="*/ 124 h 144"/>
              <a:gd name="T26" fmla="*/ 100 w 176"/>
              <a:gd name="T27" fmla="*/ 48 h 144"/>
              <a:gd name="T28" fmla="*/ 108 w 176"/>
              <a:gd name="T29" fmla="*/ 56 h 144"/>
              <a:gd name="T30" fmla="*/ 160 w 176"/>
              <a:gd name="T31" fmla="*/ 64 h 144"/>
              <a:gd name="T32" fmla="*/ 144 w 176"/>
              <a:gd name="T33" fmla="*/ 8 h 144"/>
              <a:gd name="T34" fmla="*/ 18 w 176"/>
              <a:gd name="T35" fmla="*/ 16 h 144"/>
              <a:gd name="T36" fmla="*/ 0 w 176"/>
              <a:gd name="T37" fmla="*/ 128 h 144"/>
              <a:gd name="T38" fmla="*/ 160 w 176"/>
              <a:gd name="T39" fmla="*/ 128 h 144"/>
              <a:gd name="T40" fmla="*/ 176 w 176"/>
              <a:gd name="T41" fmla="*/ 80 h 144"/>
              <a:gd name="T42" fmla="*/ 152 w 176"/>
              <a:gd name="T43" fmla="*/ 34 h 144"/>
              <a:gd name="T44" fmla="*/ 152 w 176"/>
              <a:gd name="T45" fmla="*/ 32 h 144"/>
              <a:gd name="T46" fmla="*/ 102 w 176"/>
              <a:gd name="T47" fmla="*/ 21 h 144"/>
              <a:gd name="T48" fmla="*/ 112 w 176"/>
              <a:gd name="T49" fmla="*/ 32 h 144"/>
              <a:gd name="T50" fmla="*/ 8 w 176"/>
              <a:gd name="T51" fmla="*/ 32 h 144"/>
              <a:gd name="T52" fmla="*/ 8 w 176"/>
              <a:gd name="T53" fmla="*/ 34 h 144"/>
              <a:gd name="T54" fmla="*/ 144 w 176"/>
              <a:gd name="T55" fmla="*/ 136 h 144"/>
              <a:gd name="T56" fmla="*/ 8 w 176"/>
              <a:gd name="T57" fmla="*/ 48 h 144"/>
              <a:gd name="T58" fmla="*/ 152 w 176"/>
              <a:gd name="T59" fmla="*/ 48 h 144"/>
              <a:gd name="T60" fmla="*/ 120 w 176"/>
              <a:gd name="T61" fmla="*/ 80 h 144"/>
              <a:gd name="T62" fmla="*/ 152 w 176"/>
              <a:gd name="T63" fmla="*/ 112 h 144"/>
              <a:gd name="T64" fmla="*/ 160 w 176"/>
              <a:gd name="T65" fmla="*/ 104 h 144"/>
              <a:gd name="T66" fmla="*/ 128 w 176"/>
              <a:gd name="T67" fmla="*/ 80 h 144"/>
              <a:gd name="T68" fmla="*/ 168 w 176"/>
              <a:gd name="T69" fmla="*/ 80 h 144"/>
              <a:gd name="T70" fmla="*/ 100 w 176"/>
              <a:gd name="T71" fmla="*/ 120 h 144"/>
              <a:gd name="T72" fmla="*/ 108 w 176"/>
              <a:gd name="T73" fmla="*/ 128 h 144"/>
              <a:gd name="T74" fmla="*/ 84 w 176"/>
              <a:gd name="T75" fmla="*/ 120 h 144"/>
              <a:gd name="T76" fmla="*/ 76 w 176"/>
              <a:gd name="T77" fmla="*/ 128 h 144"/>
              <a:gd name="T78" fmla="*/ 84 w 176"/>
              <a:gd name="T79" fmla="*/ 120 h 144"/>
              <a:gd name="T80" fmla="*/ 48 w 176"/>
              <a:gd name="T81" fmla="*/ 52 h 144"/>
              <a:gd name="T82" fmla="*/ 64 w 176"/>
              <a:gd name="T83" fmla="*/ 52 h 144"/>
              <a:gd name="T84" fmla="*/ 76 w 176"/>
              <a:gd name="T85" fmla="*/ 48 h 144"/>
              <a:gd name="T86" fmla="*/ 84 w 176"/>
              <a:gd name="T87" fmla="*/ 56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76" h="144">
                <a:moveTo>
                  <a:pt x="36" y="120"/>
                </a:moveTo>
                <a:cubicBezTo>
                  <a:pt x="28" y="120"/>
                  <a:pt x="28" y="120"/>
                  <a:pt x="28" y="120"/>
                </a:cubicBezTo>
                <a:cubicBezTo>
                  <a:pt x="26" y="120"/>
                  <a:pt x="24" y="122"/>
                  <a:pt x="24" y="124"/>
                </a:cubicBezTo>
                <a:cubicBezTo>
                  <a:pt x="24" y="126"/>
                  <a:pt x="26" y="128"/>
                  <a:pt x="28" y="128"/>
                </a:cubicBezTo>
                <a:cubicBezTo>
                  <a:pt x="36" y="128"/>
                  <a:pt x="36" y="128"/>
                  <a:pt x="36" y="128"/>
                </a:cubicBezTo>
                <a:cubicBezTo>
                  <a:pt x="38" y="128"/>
                  <a:pt x="40" y="126"/>
                  <a:pt x="40" y="124"/>
                </a:cubicBezTo>
                <a:cubicBezTo>
                  <a:pt x="40" y="122"/>
                  <a:pt x="38" y="120"/>
                  <a:pt x="36" y="120"/>
                </a:cubicBezTo>
                <a:moveTo>
                  <a:pt x="60" y="120"/>
                </a:moveTo>
                <a:cubicBezTo>
                  <a:pt x="52" y="120"/>
                  <a:pt x="52" y="120"/>
                  <a:pt x="52" y="120"/>
                </a:cubicBezTo>
                <a:cubicBezTo>
                  <a:pt x="50" y="120"/>
                  <a:pt x="48" y="122"/>
                  <a:pt x="48" y="124"/>
                </a:cubicBezTo>
                <a:cubicBezTo>
                  <a:pt x="48" y="126"/>
                  <a:pt x="50" y="128"/>
                  <a:pt x="52" y="128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2" y="128"/>
                  <a:pt x="64" y="126"/>
                  <a:pt x="64" y="124"/>
                </a:cubicBezTo>
                <a:cubicBezTo>
                  <a:pt x="64" y="122"/>
                  <a:pt x="62" y="120"/>
                  <a:pt x="60" y="120"/>
                </a:cubicBezTo>
                <a:moveTo>
                  <a:pt x="124" y="56"/>
                </a:moveTo>
                <a:cubicBezTo>
                  <a:pt x="132" y="56"/>
                  <a:pt x="132" y="56"/>
                  <a:pt x="132" y="56"/>
                </a:cubicBezTo>
                <a:cubicBezTo>
                  <a:pt x="134" y="56"/>
                  <a:pt x="136" y="54"/>
                  <a:pt x="136" y="52"/>
                </a:cubicBezTo>
                <a:cubicBezTo>
                  <a:pt x="136" y="50"/>
                  <a:pt x="134" y="48"/>
                  <a:pt x="132" y="48"/>
                </a:cubicBezTo>
                <a:cubicBezTo>
                  <a:pt x="124" y="48"/>
                  <a:pt x="124" y="48"/>
                  <a:pt x="124" y="48"/>
                </a:cubicBezTo>
                <a:cubicBezTo>
                  <a:pt x="122" y="48"/>
                  <a:pt x="120" y="50"/>
                  <a:pt x="120" y="52"/>
                </a:cubicBezTo>
                <a:cubicBezTo>
                  <a:pt x="120" y="54"/>
                  <a:pt x="122" y="56"/>
                  <a:pt x="124" y="56"/>
                </a:cubicBezTo>
                <a:moveTo>
                  <a:pt x="36" y="48"/>
                </a:moveTo>
                <a:cubicBezTo>
                  <a:pt x="28" y="48"/>
                  <a:pt x="28" y="48"/>
                  <a:pt x="28" y="48"/>
                </a:cubicBezTo>
                <a:cubicBezTo>
                  <a:pt x="26" y="48"/>
                  <a:pt x="24" y="50"/>
                  <a:pt x="24" y="52"/>
                </a:cubicBezTo>
                <a:cubicBezTo>
                  <a:pt x="24" y="54"/>
                  <a:pt x="26" y="56"/>
                  <a:pt x="28" y="56"/>
                </a:cubicBezTo>
                <a:cubicBezTo>
                  <a:pt x="36" y="56"/>
                  <a:pt x="36" y="56"/>
                  <a:pt x="36" y="56"/>
                </a:cubicBezTo>
                <a:cubicBezTo>
                  <a:pt x="38" y="56"/>
                  <a:pt x="40" y="54"/>
                  <a:pt x="40" y="52"/>
                </a:cubicBezTo>
                <a:cubicBezTo>
                  <a:pt x="40" y="50"/>
                  <a:pt x="38" y="48"/>
                  <a:pt x="36" y="48"/>
                </a:cubicBezTo>
                <a:moveTo>
                  <a:pt x="140" y="84"/>
                </a:moveTo>
                <a:cubicBezTo>
                  <a:pt x="138" y="84"/>
                  <a:pt x="136" y="86"/>
                  <a:pt x="136" y="88"/>
                </a:cubicBezTo>
                <a:cubicBezTo>
                  <a:pt x="136" y="90"/>
                  <a:pt x="138" y="92"/>
                  <a:pt x="140" y="92"/>
                </a:cubicBezTo>
                <a:cubicBezTo>
                  <a:pt x="142" y="92"/>
                  <a:pt x="144" y="90"/>
                  <a:pt x="144" y="88"/>
                </a:cubicBezTo>
                <a:cubicBezTo>
                  <a:pt x="144" y="86"/>
                  <a:pt x="142" y="84"/>
                  <a:pt x="140" y="84"/>
                </a:cubicBezTo>
                <a:moveTo>
                  <a:pt x="132" y="120"/>
                </a:moveTo>
                <a:cubicBezTo>
                  <a:pt x="124" y="120"/>
                  <a:pt x="124" y="120"/>
                  <a:pt x="124" y="120"/>
                </a:cubicBezTo>
                <a:cubicBezTo>
                  <a:pt x="122" y="120"/>
                  <a:pt x="120" y="122"/>
                  <a:pt x="120" y="124"/>
                </a:cubicBezTo>
                <a:cubicBezTo>
                  <a:pt x="120" y="126"/>
                  <a:pt x="122" y="128"/>
                  <a:pt x="124" y="128"/>
                </a:cubicBezTo>
                <a:cubicBezTo>
                  <a:pt x="132" y="128"/>
                  <a:pt x="132" y="128"/>
                  <a:pt x="132" y="128"/>
                </a:cubicBezTo>
                <a:cubicBezTo>
                  <a:pt x="134" y="128"/>
                  <a:pt x="136" y="126"/>
                  <a:pt x="136" y="124"/>
                </a:cubicBezTo>
                <a:cubicBezTo>
                  <a:pt x="136" y="122"/>
                  <a:pt x="134" y="120"/>
                  <a:pt x="132" y="120"/>
                </a:cubicBezTo>
                <a:moveTo>
                  <a:pt x="108" y="48"/>
                </a:moveTo>
                <a:cubicBezTo>
                  <a:pt x="100" y="48"/>
                  <a:pt x="100" y="48"/>
                  <a:pt x="100" y="48"/>
                </a:cubicBezTo>
                <a:cubicBezTo>
                  <a:pt x="98" y="48"/>
                  <a:pt x="96" y="50"/>
                  <a:pt x="96" y="52"/>
                </a:cubicBezTo>
                <a:cubicBezTo>
                  <a:pt x="96" y="54"/>
                  <a:pt x="98" y="56"/>
                  <a:pt x="100" y="56"/>
                </a:cubicBezTo>
                <a:cubicBezTo>
                  <a:pt x="108" y="56"/>
                  <a:pt x="108" y="56"/>
                  <a:pt x="108" y="56"/>
                </a:cubicBezTo>
                <a:cubicBezTo>
                  <a:pt x="110" y="56"/>
                  <a:pt x="112" y="54"/>
                  <a:pt x="112" y="52"/>
                </a:cubicBezTo>
                <a:cubicBezTo>
                  <a:pt x="112" y="50"/>
                  <a:pt x="110" y="48"/>
                  <a:pt x="108" y="48"/>
                </a:cubicBezTo>
                <a:moveTo>
                  <a:pt x="160" y="64"/>
                </a:moveTo>
                <a:cubicBezTo>
                  <a:pt x="160" y="32"/>
                  <a:pt x="160" y="32"/>
                  <a:pt x="160" y="32"/>
                </a:cubicBezTo>
                <a:cubicBezTo>
                  <a:pt x="160" y="23"/>
                  <a:pt x="153" y="16"/>
                  <a:pt x="145" y="16"/>
                </a:cubicBezTo>
                <a:cubicBezTo>
                  <a:pt x="144" y="8"/>
                  <a:pt x="144" y="8"/>
                  <a:pt x="144" y="8"/>
                </a:cubicBezTo>
                <a:cubicBezTo>
                  <a:pt x="82" y="16"/>
                  <a:pt x="82" y="16"/>
                  <a:pt x="82" y="16"/>
                </a:cubicBezTo>
                <a:cubicBezTo>
                  <a:pt x="22" y="0"/>
                  <a:pt x="22" y="0"/>
                  <a:pt x="22" y="0"/>
                </a:cubicBezTo>
                <a:cubicBezTo>
                  <a:pt x="18" y="16"/>
                  <a:pt x="18" y="16"/>
                  <a:pt x="18" y="16"/>
                </a:cubicBezTo>
                <a:cubicBezTo>
                  <a:pt x="16" y="16"/>
                  <a:pt x="16" y="16"/>
                  <a:pt x="16" y="16"/>
                </a:cubicBezTo>
                <a:cubicBezTo>
                  <a:pt x="7" y="16"/>
                  <a:pt x="0" y="23"/>
                  <a:pt x="0" y="32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37"/>
                  <a:pt x="7" y="144"/>
                  <a:pt x="16" y="144"/>
                </a:cubicBezTo>
                <a:cubicBezTo>
                  <a:pt x="144" y="144"/>
                  <a:pt x="144" y="144"/>
                  <a:pt x="144" y="144"/>
                </a:cubicBezTo>
                <a:cubicBezTo>
                  <a:pt x="153" y="144"/>
                  <a:pt x="160" y="137"/>
                  <a:pt x="160" y="128"/>
                </a:cubicBezTo>
                <a:cubicBezTo>
                  <a:pt x="160" y="112"/>
                  <a:pt x="160" y="112"/>
                  <a:pt x="160" y="112"/>
                </a:cubicBezTo>
                <a:cubicBezTo>
                  <a:pt x="169" y="112"/>
                  <a:pt x="176" y="105"/>
                  <a:pt x="176" y="96"/>
                </a:cubicBezTo>
                <a:cubicBezTo>
                  <a:pt x="176" y="80"/>
                  <a:pt x="176" y="80"/>
                  <a:pt x="176" y="80"/>
                </a:cubicBezTo>
                <a:cubicBezTo>
                  <a:pt x="176" y="71"/>
                  <a:pt x="169" y="64"/>
                  <a:pt x="160" y="64"/>
                </a:cubicBezTo>
                <a:moveTo>
                  <a:pt x="152" y="32"/>
                </a:moveTo>
                <a:cubicBezTo>
                  <a:pt x="152" y="34"/>
                  <a:pt x="152" y="34"/>
                  <a:pt x="152" y="34"/>
                </a:cubicBezTo>
                <a:cubicBezTo>
                  <a:pt x="150" y="33"/>
                  <a:pt x="149" y="33"/>
                  <a:pt x="147" y="32"/>
                </a:cubicBezTo>
                <a:cubicBezTo>
                  <a:pt x="146" y="24"/>
                  <a:pt x="146" y="24"/>
                  <a:pt x="146" y="24"/>
                </a:cubicBezTo>
                <a:cubicBezTo>
                  <a:pt x="149" y="25"/>
                  <a:pt x="152" y="28"/>
                  <a:pt x="152" y="32"/>
                </a:cubicBezTo>
                <a:moveTo>
                  <a:pt x="137" y="17"/>
                </a:moveTo>
                <a:cubicBezTo>
                  <a:pt x="138" y="31"/>
                  <a:pt x="138" y="31"/>
                  <a:pt x="138" y="31"/>
                </a:cubicBezTo>
                <a:cubicBezTo>
                  <a:pt x="102" y="21"/>
                  <a:pt x="102" y="21"/>
                  <a:pt x="102" y="21"/>
                </a:cubicBezTo>
                <a:lnTo>
                  <a:pt x="137" y="17"/>
                </a:lnTo>
                <a:close/>
                <a:moveTo>
                  <a:pt x="28" y="10"/>
                </a:moveTo>
                <a:cubicBezTo>
                  <a:pt x="112" y="32"/>
                  <a:pt x="112" y="32"/>
                  <a:pt x="112" y="32"/>
                </a:cubicBezTo>
                <a:cubicBezTo>
                  <a:pt x="22" y="32"/>
                  <a:pt x="22" y="32"/>
                  <a:pt x="22" y="32"/>
                </a:cubicBezTo>
                <a:lnTo>
                  <a:pt x="28" y="10"/>
                </a:lnTo>
                <a:close/>
                <a:moveTo>
                  <a:pt x="8" y="32"/>
                </a:moveTo>
                <a:cubicBezTo>
                  <a:pt x="8" y="28"/>
                  <a:pt x="12" y="24"/>
                  <a:pt x="16" y="24"/>
                </a:cubicBezTo>
                <a:cubicBezTo>
                  <a:pt x="14" y="32"/>
                  <a:pt x="14" y="32"/>
                  <a:pt x="14" y="32"/>
                </a:cubicBezTo>
                <a:cubicBezTo>
                  <a:pt x="12" y="33"/>
                  <a:pt x="10" y="33"/>
                  <a:pt x="8" y="34"/>
                </a:cubicBezTo>
                <a:lnTo>
                  <a:pt x="8" y="32"/>
                </a:lnTo>
                <a:close/>
                <a:moveTo>
                  <a:pt x="152" y="128"/>
                </a:moveTo>
                <a:cubicBezTo>
                  <a:pt x="152" y="132"/>
                  <a:pt x="148" y="136"/>
                  <a:pt x="144" y="136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2" y="136"/>
                  <a:pt x="8" y="132"/>
                  <a:pt x="8" y="128"/>
                </a:cubicBezTo>
                <a:cubicBezTo>
                  <a:pt x="8" y="48"/>
                  <a:pt x="8" y="48"/>
                  <a:pt x="8" y="48"/>
                </a:cubicBezTo>
                <a:cubicBezTo>
                  <a:pt x="8" y="44"/>
                  <a:pt x="12" y="40"/>
                  <a:pt x="16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8" y="40"/>
                  <a:pt x="152" y="44"/>
                  <a:pt x="152" y="48"/>
                </a:cubicBezTo>
                <a:cubicBezTo>
                  <a:pt x="152" y="64"/>
                  <a:pt x="152" y="64"/>
                  <a:pt x="152" y="64"/>
                </a:cubicBezTo>
                <a:cubicBezTo>
                  <a:pt x="136" y="64"/>
                  <a:pt x="136" y="64"/>
                  <a:pt x="136" y="64"/>
                </a:cubicBezTo>
                <a:cubicBezTo>
                  <a:pt x="127" y="64"/>
                  <a:pt x="120" y="71"/>
                  <a:pt x="120" y="80"/>
                </a:cubicBezTo>
                <a:cubicBezTo>
                  <a:pt x="120" y="96"/>
                  <a:pt x="120" y="96"/>
                  <a:pt x="120" y="96"/>
                </a:cubicBezTo>
                <a:cubicBezTo>
                  <a:pt x="120" y="105"/>
                  <a:pt x="127" y="112"/>
                  <a:pt x="136" y="112"/>
                </a:cubicBezTo>
                <a:cubicBezTo>
                  <a:pt x="152" y="112"/>
                  <a:pt x="152" y="112"/>
                  <a:pt x="152" y="112"/>
                </a:cubicBezTo>
                <a:lnTo>
                  <a:pt x="152" y="128"/>
                </a:lnTo>
                <a:close/>
                <a:moveTo>
                  <a:pt x="168" y="96"/>
                </a:moveTo>
                <a:cubicBezTo>
                  <a:pt x="168" y="100"/>
                  <a:pt x="164" y="104"/>
                  <a:pt x="160" y="104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32" y="104"/>
                  <a:pt x="128" y="100"/>
                  <a:pt x="128" y="96"/>
                </a:cubicBezTo>
                <a:cubicBezTo>
                  <a:pt x="128" y="80"/>
                  <a:pt x="128" y="80"/>
                  <a:pt x="128" y="80"/>
                </a:cubicBezTo>
                <a:cubicBezTo>
                  <a:pt x="128" y="76"/>
                  <a:pt x="132" y="72"/>
                  <a:pt x="136" y="72"/>
                </a:cubicBezTo>
                <a:cubicBezTo>
                  <a:pt x="160" y="72"/>
                  <a:pt x="160" y="72"/>
                  <a:pt x="160" y="72"/>
                </a:cubicBezTo>
                <a:cubicBezTo>
                  <a:pt x="164" y="72"/>
                  <a:pt x="168" y="76"/>
                  <a:pt x="168" y="80"/>
                </a:cubicBezTo>
                <a:lnTo>
                  <a:pt x="168" y="96"/>
                </a:lnTo>
                <a:close/>
                <a:moveTo>
                  <a:pt x="108" y="120"/>
                </a:moveTo>
                <a:cubicBezTo>
                  <a:pt x="100" y="120"/>
                  <a:pt x="100" y="120"/>
                  <a:pt x="100" y="120"/>
                </a:cubicBezTo>
                <a:cubicBezTo>
                  <a:pt x="98" y="120"/>
                  <a:pt x="96" y="122"/>
                  <a:pt x="96" y="124"/>
                </a:cubicBezTo>
                <a:cubicBezTo>
                  <a:pt x="96" y="126"/>
                  <a:pt x="98" y="128"/>
                  <a:pt x="100" y="128"/>
                </a:cubicBezTo>
                <a:cubicBezTo>
                  <a:pt x="108" y="128"/>
                  <a:pt x="108" y="128"/>
                  <a:pt x="108" y="128"/>
                </a:cubicBezTo>
                <a:cubicBezTo>
                  <a:pt x="110" y="128"/>
                  <a:pt x="112" y="126"/>
                  <a:pt x="112" y="124"/>
                </a:cubicBezTo>
                <a:cubicBezTo>
                  <a:pt x="112" y="122"/>
                  <a:pt x="110" y="120"/>
                  <a:pt x="108" y="120"/>
                </a:cubicBezTo>
                <a:moveTo>
                  <a:pt x="84" y="120"/>
                </a:moveTo>
                <a:cubicBezTo>
                  <a:pt x="76" y="120"/>
                  <a:pt x="76" y="120"/>
                  <a:pt x="76" y="120"/>
                </a:cubicBezTo>
                <a:cubicBezTo>
                  <a:pt x="74" y="120"/>
                  <a:pt x="72" y="122"/>
                  <a:pt x="72" y="124"/>
                </a:cubicBezTo>
                <a:cubicBezTo>
                  <a:pt x="72" y="126"/>
                  <a:pt x="74" y="128"/>
                  <a:pt x="76" y="128"/>
                </a:cubicBezTo>
                <a:cubicBezTo>
                  <a:pt x="84" y="128"/>
                  <a:pt x="84" y="128"/>
                  <a:pt x="84" y="128"/>
                </a:cubicBezTo>
                <a:cubicBezTo>
                  <a:pt x="86" y="128"/>
                  <a:pt x="88" y="126"/>
                  <a:pt x="88" y="124"/>
                </a:cubicBezTo>
                <a:cubicBezTo>
                  <a:pt x="88" y="122"/>
                  <a:pt x="86" y="120"/>
                  <a:pt x="84" y="120"/>
                </a:cubicBezTo>
                <a:moveTo>
                  <a:pt x="60" y="48"/>
                </a:moveTo>
                <a:cubicBezTo>
                  <a:pt x="52" y="48"/>
                  <a:pt x="52" y="48"/>
                  <a:pt x="52" y="48"/>
                </a:cubicBezTo>
                <a:cubicBezTo>
                  <a:pt x="50" y="48"/>
                  <a:pt x="48" y="50"/>
                  <a:pt x="48" y="52"/>
                </a:cubicBezTo>
                <a:cubicBezTo>
                  <a:pt x="48" y="54"/>
                  <a:pt x="50" y="56"/>
                  <a:pt x="52" y="56"/>
                </a:cubicBezTo>
                <a:cubicBezTo>
                  <a:pt x="60" y="56"/>
                  <a:pt x="60" y="56"/>
                  <a:pt x="60" y="56"/>
                </a:cubicBezTo>
                <a:cubicBezTo>
                  <a:pt x="62" y="56"/>
                  <a:pt x="64" y="54"/>
                  <a:pt x="64" y="52"/>
                </a:cubicBezTo>
                <a:cubicBezTo>
                  <a:pt x="64" y="50"/>
                  <a:pt x="62" y="48"/>
                  <a:pt x="60" y="48"/>
                </a:cubicBezTo>
                <a:moveTo>
                  <a:pt x="84" y="48"/>
                </a:moveTo>
                <a:cubicBezTo>
                  <a:pt x="76" y="48"/>
                  <a:pt x="76" y="48"/>
                  <a:pt x="76" y="48"/>
                </a:cubicBezTo>
                <a:cubicBezTo>
                  <a:pt x="74" y="48"/>
                  <a:pt x="72" y="50"/>
                  <a:pt x="72" y="52"/>
                </a:cubicBezTo>
                <a:cubicBezTo>
                  <a:pt x="72" y="54"/>
                  <a:pt x="74" y="56"/>
                  <a:pt x="76" y="56"/>
                </a:cubicBezTo>
                <a:cubicBezTo>
                  <a:pt x="84" y="56"/>
                  <a:pt x="84" y="56"/>
                  <a:pt x="84" y="56"/>
                </a:cubicBezTo>
                <a:cubicBezTo>
                  <a:pt x="86" y="56"/>
                  <a:pt x="88" y="54"/>
                  <a:pt x="88" y="52"/>
                </a:cubicBezTo>
                <a:cubicBezTo>
                  <a:pt x="88" y="50"/>
                  <a:pt x="86" y="48"/>
                  <a:pt x="84" y="48"/>
                </a:cubicBez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3" name="Группа 475"/>
          <p:cNvGrpSpPr/>
          <p:nvPr/>
        </p:nvGrpSpPr>
        <p:grpSpPr>
          <a:xfrm>
            <a:off x="2118675" y="3253328"/>
            <a:ext cx="250566" cy="281173"/>
            <a:chOff x="5217081" y="2443111"/>
            <a:chExt cx="303967" cy="30256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4" name="Freeform 238"/>
            <p:cNvSpPr>
              <a:spLocks noEditPoints="1"/>
            </p:cNvSpPr>
            <p:nvPr/>
          </p:nvSpPr>
          <p:spPr bwMode="auto">
            <a:xfrm>
              <a:off x="5217081" y="2443111"/>
              <a:ext cx="303967" cy="302560"/>
            </a:xfrm>
            <a:custGeom>
              <a:avLst/>
              <a:gdLst>
                <a:gd name="T0" fmla="*/ 128 w 256"/>
                <a:gd name="T1" fmla="*/ 256 h 256"/>
                <a:gd name="T2" fmla="*/ 38 w 256"/>
                <a:gd name="T3" fmla="*/ 218 h 256"/>
                <a:gd name="T4" fmla="*/ 0 w 256"/>
                <a:gd name="T5" fmla="*/ 128 h 256"/>
                <a:gd name="T6" fmla="*/ 38 w 256"/>
                <a:gd name="T7" fmla="*/ 37 h 256"/>
                <a:gd name="T8" fmla="*/ 128 w 256"/>
                <a:gd name="T9" fmla="*/ 0 h 256"/>
                <a:gd name="T10" fmla="*/ 219 w 256"/>
                <a:gd name="T11" fmla="*/ 37 h 256"/>
                <a:gd name="T12" fmla="*/ 256 w 256"/>
                <a:gd name="T13" fmla="*/ 128 h 256"/>
                <a:gd name="T14" fmla="*/ 219 w 256"/>
                <a:gd name="T15" fmla="*/ 218 h 256"/>
                <a:gd name="T16" fmla="*/ 128 w 256"/>
                <a:gd name="T17" fmla="*/ 256 h 256"/>
                <a:gd name="T18" fmla="*/ 128 w 256"/>
                <a:gd name="T19" fmla="*/ 8 h 256"/>
                <a:gd name="T20" fmla="*/ 43 w 256"/>
                <a:gd name="T21" fmla="*/ 43 h 256"/>
                <a:gd name="T22" fmla="*/ 8 w 256"/>
                <a:gd name="T23" fmla="*/ 128 h 256"/>
                <a:gd name="T24" fmla="*/ 43 w 256"/>
                <a:gd name="T25" fmla="*/ 213 h 256"/>
                <a:gd name="T26" fmla="*/ 128 w 256"/>
                <a:gd name="T27" fmla="*/ 248 h 256"/>
                <a:gd name="T28" fmla="*/ 213 w 256"/>
                <a:gd name="T29" fmla="*/ 213 h 256"/>
                <a:gd name="T30" fmla="*/ 248 w 256"/>
                <a:gd name="T31" fmla="*/ 128 h 256"/>
                <a:gd name="T32" fmla="*/ 213 w 256"/>
                <a:gd name="T33" fmla="*/ 43 h 256"/>
                <a:gd name="T34" fmla="*/ 128 w 256"/>
                <a:gd name="T35" fmla="*/ 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256">
                  <a:moveTo>
                    <a:pt x="128" y="256"/>
                  </a:moveTo>
                  <a:cubicBezTo>
                    <a:pt x="94" y="256"/>
                    <a:pt x="62" y="243"/>
                    <a:pt x="38" y="218"/>
                  </a:cubicBezTo>
                  <a:cubicBezTo>
                    <a:pt x="14" y="194"/>
                    <a:pt x="0" y="162"/>
                    <a:pt x="0" y="128"/>
                  </a:cubicBezTo>
                  <a:cubicBezTo>
                    <a:pt x="0" y="94"/>
                    <a:pt x="14" y="62"/>
                    <a:pt x="38" y="37"/>
                  </a:cubicBezTo>
                  <a:cubicBezTo>
                    <a:pt x="62" y="13"/>
                    <a:pt x="94" y="0"/>
                    <a:pt x="128" y="0"/>
                  </a:cubicBezTo>
                  <a:cubicBezTo>
                    <a:pt x="162" y="0"/>
                    <a:pt x="195" y="13"/>
                    <a:pt x="219" y="37"/>
                  </a:cubicBezTo>
                  <a:cubicBezTo>
                    <a:pt x="243" y="62"/>
                    <a:pt x="256" y="94"/>
                    <a:pt x="256" y="128"/>
                  </a:cubicBezTo>
                  <a:cubicBezTo>
                    <a:pt x="256" y="162"/>
                    <a:pt x="243" y="194"/>
                    <a:pt x="219" y="218"/>
                  </a:cubicBezTo>
                  <a:cubicBezTo>
                    <a:pt x="195" y="243"/>
                    <a:pt x="162" y="256"/>
                    <a:pt x="128" y="256"/>
                  </a:cubicBezTo>
                  <a:close/>
                  <a:moveTo>
                    <a:pt x="128" y="8"/>
                  </a:moveTo>
                  <a:cubicBezTo>
                    <a:pt x="96" y="8"/>
                    <a:pt x="66" y="20"/>
                    <a:pt x="43" y="43"/>
                  </a:cubicBezTo>
                  <a:cubicBezTo>
                    <a:pt x="21" y="66"/>
                    <a:pt x="8" y="96"/>
                    <a:pt x="8" y="128"/>
                  </a:cubicBezTo>
                  <a:cubicBezTo>
                    <a:pt x="8" y="160"/>
                    <a:pt x="21" y="190"/>
                    <a:pt x="43" y="213"/>
                  </a:cubicBezTo>
                  <a:cubicBezTo>
                    <a:pt x="66" y="235"/>
                    <a:pt x="96" y="248"/>
                    <a:pt x="128" y="248"/>
                  </a:cubicBezTo>
                  <a:cubicBezTo>
                    <a:pt x="160" y="248"/>
                    <a:pt x="190" y="235"/>
                    <a:pt x="213" y="213"/>
                  </a:cubicBezTo>
                  <a:cubicBezTo>
                    <a:pt x="236" y="190"/>
                    <a:pt x="248" y="160"/>
                    <a:pt x="248" y="128"/>
                  </a:cubicBezTo>
                  <a:cubicBezTo>
                    <a:pt x="248" y="96"/>
                    <a:pt x="236" y="66"/>
                    <a:pt x="213" y="43"/>
                  </a:cubicBezTo>
                  <a:cubicBezTo>
                    <a:pt x="190" y="20"/>
                    <a:pt x="160" y="8"/>
                    <a:pt x="128" y="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Freeform 239"/>
            <p:cNvSpPr>
              <a:spLocks/>
            </p:cNvSpPr>
            <p:nvPr/>
          </p:nvSpPr>
          <p:spPr bwMode="auto">
            <a:xfrm>
              <a:off x="5307146" y="2519102"/>
              <a:ext cx="113988" cy="151983"/>
            </a:xfrm>
            <a:custGeom>
              <a:avLst/>
              <a:gdLst>
                <a:gd name="T0" fmla="*/ 52 w 96"/>
                <a:gd name="T1" fmla="*/ 128 h 128"/>
                <a:gd name="T2" fmla="*/ 0 w 96"/>
                <a:gd name="T3" fmla="*/ 64 h 128"/>
                <a:gd name="T4" fmla="*/ 52 w 96"/>
                <a:gd name="T5" fmla="*/ 0 h 128"/>
                <a:gd name="T6" fmla="*/ 96 w 96"/>
                <a:gd name="T7" fmla="*/ 19 h 128"/>
                <a:gd name="T8" fmla="*/ 88 w 96"/>
                <a:gd name="T9" fmla="*/ 21 h 128"/>
                <a:gd name="T10" fmla="*/ 52 w 96"/>
                <a:gd name="T11" fmla="*/ 8 h 128"/>
                <a:gd name="T12" fmla="*/ 8 w 96"/>
                <a:gd name="T13" fmla="*/ 64 h 128"/>
                <a:gd name="T14" fmla="*/ 52 w 96"/>
                <a:gd name="T15" fmla="*/ 120 h 128"/>
                <a:gd name="T16" fmla="*/ 88 w 96"/>
                <a:gd name="T17" fmla="*/ 107 h 128"/>
                <a:gd name="T18" fmla="*/ 88 w 96"/>
                <a:gd name="T19" fmla="*/ 84 h 128"/>
                <a:gd name="T20" fmla="*/ 68 w 96"/>
                <a:gd name="T21" fmla="*/ 84 h 128"/>
                <a:gd name="T22" fmla="*/ 68 w 96"/>
                <a:gd name="T23" fmla="*/ 76 h 128"/>
                <a:gd name="T24" fmla="*/ 96 w 96"/>
                <a:gd name="T25" fmla="*/ 76 h 128"/>
                <a:gd name="T26" fmla="*/ 96 w 96"/>
                <a:gd name="T27" fmla="*/ 109 h 128"/>
                <a:gd name="T28" fmla="*/ 52 w 96"/>
                <a:gd name="T2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52" y="128"/>
                  </a:moveTo>
                  <a:cubicBezTo>
                    <a:pt x="19" y="128"/>
                    <a:pt x="0" y="105"/>
                    <a:pt x="0" y="64"/>
                  </a:cubicBezTo>
                  <a:cubicBezTo>
                    <a:pt x="0" y="23"/>
                    <a:pt x="19" y="0"/>
                    <a:pt x="52" y="0"/>
                  </a:cubicBezTo>
                  <a:cubicBezTo>
                    <a:pt x="91" y="0"/>
                    <a:pt x="96" y="18"/>
                    <a:pt x="96" y="19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4" y="8"/>
                    <a:pt x="52" y="8"/>
                  </a:cubicBezTo>
                  <a:cubicBezTo>
                    <a:pt x="16" y="8"/>
                    <a:pt x="8" y="38"/>
                    <a:pt x="8" y="64"/>
                  </a:cubicBezTo>
                  <a:cubicBezTo>
                    <a:pt x="8" y="90"/>
                    <a:pt x="16" y="120"/>
                    <a:pt x="52" y="120"/>
                  </a:cubicBezTo>
                  <a:cubicBezTo>
                    <a:pt x="81" y="120"/>
                    <a:pt x="87" y="109"/>
                    <a:pt x="88" y="107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6" y="110"/>
                    <a:pt x="91" y="128"/>
                    <a:pt x="52" y="12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6" name="Rectangle 240"/>
            <p:cNvSpPr>
              <a:spLocks noChangeArrowheads="1"/>
            </p:cNvSpPr>
            <p:nvPr/>
          </p:nvSpPr>
          <p:spPr bwMode="auto">
            <a:xfrm>
              <a:off x="5364843" y="2500808"/>
              <a:ext cx="8444" cy="188572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  <p:sp>
        <p:nvSpPr>
          <p:cNvPr id="27" name="Freeform 161"/>
          <p:cNvSpPr>
            <a:spLocks noEditPoints="1"/>
          </p:cNvSpPr>
          <p:nvPr/>
        </p:nvSpPr>
        <p:spPr bwMode="auto">
          <a:xfrm>
            <a:off x="1387366" y="3112530"/>
            <a:ext cx="1713185" cy="1704508"/>
          </a:xfrm>
          <a:custGeom>
            <a:avLst/>
            <a:gdLst>
              <a:gd name="T0" fmla="*/ 176 w 176"/>
              <a:gd name="T1" fmla="*/ 68 h 176"/>
              <a:gd name="T2" fmla="*/ 174 w 176"/>
              <a:gd name="T3" fmla="*/ 49 h 176"/>
              <a:gd name="T4" fmla="*/ 90 w 176"/>
              <a:gd name="T5" fmla="*/ 1 h 176"/>
              <a:gd name="T6" fmla="*/ 88 w 176"/>
              <a:gd name="T7" fmla="*/ 0 h 176"/>
              <a:gd name="T8" fmla="*/ 86 w 176"/>
              <a:gd name="T9" fmla="*/ 1 h 176"/>
              <a:gd name="T10" fmla="*/ 2 w 176"/>
              <a:gd name="T11" fmla="*/ 49 h 176"/>
              <a:gd name="T12" fmla="*/ 0 w 176"/>
              <a:gd name="T13" fmla="*/ 68 h 176"/>
              <a:gd name="T14" fmla="*/ 16 w 176"/>
              <a:gd name="T15" fmla="*/ 72 h 176"/>
              <a:gd name="T16" fmla="*/ 12 w 176"/>
              <a:gd name="T17" fmla="*/ 144 h 176"/>
              <a:gd name="T18" fmla="*/ 8 w 176"/>
              <a:gd name="T19" fmla="*/ 147 h 176"/>
              <a:gd name="T20" fmla="*/ 0 w 176"/>
              <a:gd name="T21" fmla="*/ 171 h 176"/>
              <a:gd name="T22" fmla="*/ 4 w 176"/>
              <a:gd name="T23" fmla="*/ 176 h 176"/>
              <a:gd name="T24" fmla="*/ 176 w 176"/>
              <a:gd name="T25" fmla="*/ 172 h 176"/>
              <a:gd name="T26" fmla="*/ 176 w 176"/>
              <a:gd name="T27" fmla="*/ 171 h 176"/>
              <a:gd name="T28" fmla="*/ 168 w 176"/>
              <a:gd name="T29" fmla="*/ 147 h 176"/>
              <a:gd name="T30" fmla="*/ 160 w 176"/>
              <a:gd name="T31" fmla="*/ 144 h 176"/>
              <a:gd name="T32" fmla="*/ 172 w 176"/>
              <a:gd name="T33" fmla="*/ 72 h 176"/>
              <a:gd name="T34" fmla="*/ 157 w 176"/>
              <a:gd name="T35" fmla="*/ 48 h 176"/>
              <a:gd name="T36" fmla="*/ 88 w 176"/>
              <a:gd name="T37" fmla="*/ 9 h 176"/>
              <a:gd name="T38" fmla="*/ 166 w 176"/>
              <a:gd name="T39" fmla="*/ 168 h 176"/>
              <a:gd name="T40" fmla="*/ 15 w 176"/>
              <a:gd name="T41" fmla="*/ 152 h 176"/>
              <a:gd name="T42" fmla="*/ 24 w 176"/>
              <a:gd name="T43" fmla="*/ 72 h 176"/>
              <a:gd name="T44" fmla="*/ 40 w 176"/>
              <a:gd name="T45" fmla="*/ 144 h 176"/>
              <a:gd name="T46" fmla="*/ 24 w 176"/>
              <a:gd name="T47" fmla="*/ 72 h 176"/>
              <a:gd name="T48" fmla="*/ 64 w 176"/>
              <a:gd name="T49" fmla="*/ 72 h 176"/>
              <a:gd name="T50" fmla="*/ 48 w 176"/>
              <a:gd name="T51" fmla="*/ 144 h 176"/>
              <a:gd name="T52" fmla="*/ 72 w 176"/>
              <a:gd name="T53" fmla="*/ 72 h 176"/>
              <a:gd name="T54" fmla="*/ 104 w 176"/>
              <a:gd name="T55" fmla="*/ 144 h 176"/>
              <a:gd name="T56" fmla="*/ 72 w 176"/>
              <a:gd name="T57" fmla="*/ 72 h 176"/>
              <a:gd name="T58" fmla="*/ 128 w 176"/>
              <a:gd name="T59" fmla="*/ 72 h 176"/>
              <a:gd name="T60" fmla="*/ 112 w 176"/>
              <a:gd name="T61" fmla="*/ 144 h 176"/>
              <a:gd name="T62" fmla="*/ 136 w 176"/>
              <a:gd name="T63" fmla="*/ 72 h 176"/>
              <a:gd name="T64" fmla="*/ 152 w 176"/>
              <a:gd name="T65" fmla="*/ 144 h 176"/>
              <a:gd name="T66" fmla="*/ 136 w 176"/>
              <a:gd name="T67" fmla="*/ 72 h 176"/>
              <a:gd name="T68" fmla="*/ 168 w 176"/>
              <a:gd name="T69" fmla="*/ 56 h 176"/>
              <a:gd name="T70" fmla="*/ 8 w 176"/>
              <a:gd name="T71" fmla="*/ 64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176" h="176">
                <a:moveTo>
                  <a:pt x="172" y="72"/>
                </a:moveTo>
                <a:cubicBezTo>
                  <a:pt x="174" y="72"/>
                  <a:pt x="176" y="70"/>
                  <a:pt x="176" y="68"/>
                </a:cubicBezTo>
                <a:cubicBezTo>
                  <a:pt x="176" y="52"/>
                  <a:pt x="176" y="52"/>
                  <a:pt x="176" y="52"/>
                </a:cubicBezTo>
                <a:cubicBezTo>
                  <a:pt x="176" y="51"/>
                  <a:pt x="175" y="49"/>
                  <a:pt x="174" y="49"/>
                </a:cubicBezTo>
                <a:cubicBezTo>
                  <a:pt x="174" y="49"/>
                  <a:pt x="174" y="49"/>
                  <a:pt x="174" y="49"/>
                </a:cubicBezTo>
                <a:cubicBezTo>
                  <a:pt x="90" y="1"/>
                  <a:pt x="90" y="1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89" y="0"/>
                  <a:pt x="89" y="0"/>
                  <a:pt x="88" y="0"/>
                </a:cubicBezTo>
                <a:cubicBezTo>
                  <a:pt x="87" y="0"/>
                  <a:pt x="87" y="0"/>
                  <a:pt x="86" y="1"/>
                </a:cubicBezTo>
                <a:cubicBezTo>
                  <a:pt x="86" y="1"/>
                  <a:pt x="86" y="1"/>
                  <a:pt x="86" y="1"/>
                </a:cubicBezTo>
                <a:cubicBezTo>
                  <a:pt x="2" y="49"/>
                  <a:pt x="2" y="49"/>
                  <a:pt x="2" y="49"/>
                </a:cubicBezTo>
                <a:cubicBezTo>
                  <a:pt x="2" y="49"/>
                  <a:pt x="2" y="49"/>
                  <a:pt x="2" y="49"/>
                </a:cubicBezTo>
                <a:cubicBezTo>
                  <a:pt x="1" y="49"/>
                  <a:pt x="0" y="51"/>
                  <a:pt x="0" y="52"/>
                </a:cubicBezTo>
                <a:cubicBezTo>
                  <a:pt x="0" y="68"/>
                  <a:pt x="0" y="68"/>
                  <a:pt x="0" y="68"/>
                </a:cubicBezTo>
                <a:cubicBezTo>
                  <a:pt x="0" y="70"/>
                  <a:pt x="2" y="72"/>
                  <a:pt x="4" y="72"/>
                </a:cubicBezTo>
                <a:cubicBezTo>
                  <a:pt x="16" y="72"/>
                  <a:pt x="16" y="72"/>
                  <a:pt x="16" y="72"/>
                </a:cubicBezTo>
                <a:cubicBezTo>
                  <a:pt x="16" y="144"/>
                  <a:pt x="16" y="144"/>
                  <a:pt x="16" y="144"/>
                </a:cubicBezTo>
                <a:cubicBezTo>
                  <a:pt x="12" y="144"/>
                  <a:pt x="12" y="144"/>
                  <a:pt x="12" y="144"/>
                </a:cubicBezTo>
                <a:cubicBezTo>
                  <a:pt x="10" y="144"/>
                  <a:pt x="9" y="145"/>
                  <a:pt x="8" y="147"/>
                </a:cubicBezTo>
                <a:cubicBezTo>
                  <a:pt x="8" y="147"/>
                  <a:pt x="8" y="147"/>
                  <a:pt x="8" y="147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71"/>
                  <a:pt x="0" y="172"/>
                  <a:pt x="0" y="172"/>
                </a:cubicBezTo>
                <a:cubicBezTo>
                  <a:pt x="0" y="174"/>
                  <a:pt x="2" y="176"/>
                  <a:pt x="4" y="176"/>
                </a:cubicBezTo>
                <a:cubicBezTo>
                  <a:pt x="172" y="176"/>
                  <a:pt x="172" y="176"/>
                  <a:pt x="172" y="176"/>
                </a:cubicBezTo>
                <a:cubicBezTo>
                  <a:pt x="174" y="176"/>
                  <a:pt x="176" y="174"/>
                  <a:pt x="176" y="172"/>
                </a:cubicBezTo>
                <a:cubicBezTo>
                  <a:pt x="176" y="172"/>
                  <a:pt x="176" y="171"/>
                  <a:pt x="176" y="171"/>
                </a:cubicBezTo>
                <a:cubicBezTo>
                  <a:pt x="176" y="171"/>
                  <a:pt x="176" y="171"/>
                  <a:pt x="176" y="171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8" y="147"/>
                  <a:pt x="168" y="147"/>
                  <a:pt x="168" y="147"/>
                </a:cubicBezTo>
                <a:cubicBezTo>
                  <a:pt x="167" y="145"/>
                  <a:pt x="166" y="144"/>
                  <a:pt x="164" y="144"/>
                </a:cubicBezTo>
                <a:cubicBezTo>
                  <a:pt x="160" y="144"/>
                  <a:pt x="160" y="144"/>
                  <a:pt x="160" y="144"/>
                </a:cubicBezTo>
                <a:cubicBezTo>
                  <a:pt x="160" y="72"/>
                  <a:pt x="160" y="72"/>
                  <a:pt x="160" y="72"/>
                </a:cubicBezTo>
                <a:lnTo>
                  <a:pt x="172" y="72"/>
                </a:lnTo>
                <a:close/>
                <a:moveTo>
                  <a:pt x="88" y="9"/>
                </a:moveTo>
                <a:cubicBezTo>
                  <a:pt x="157" y="48"/>
                  <a:pt x="157" y="48"/>
                  <a:pt x="157" y="48"/>
                </a:cubicBezTo>
                <a:cubicBezTo>
                  <a:pt x="19" y="48"/>
                  <a:pt x="19" y="48"/>
                  <a:pt x="19" y="48"/>
                </a:cubicBezTo>
                <a:lnTo>
                  <a:pt x="88" y="9"/>
                </a:lnTo>
                <a:close/>
                <a:moveTo>
                  <a:pt x="161" y="152"/>
                </a:moveTo>
                <a:cubicBezTo>
                  <a:pt x="166" y="168"/>
                  <a:pt x="166" y="168"/>
                  <a:pt x="166" y="168"/>
                </a:cubicBezTo>
                <a:cubicBezTo>
                  <a:pt x="10" y="168"/>
                  <a:pt x="10" y="168"/>
                  <a:pt x="10" y="168"/>
                </a:cubicBezTo>
                <a:cubicBezTo>
                  <a:pt x="15" y="152"/>
                  <a:pt x="15" y="152"/>
                  <a:pt x="15" y="152"/>
                </a:cubicBezTo>
                <a:lnTo>
                  <a:pt x="161" y="152"/>
                </a:lnTo>
                <a:close/>
                <a:moveTo>
                  <a:pt x="24" y="72"/>
                </a:moveTo>
                <a:cubicBezTo>
                  <a:pt x="40" y="72"/>
                  <a:pt x="40" y="72"/>
                  <a:pt x="40" y="72"/>
                </a:cubicBezTo>
                <a:cubicBezTo>
                  <a:pt x="40" y="144"/>
                  <a:pt x="40" y="144"/>
                  <a:pt x="40" y="144"/>
                </a:cubicBezTo>
                <a:cubicBezTo>
                  <a:pt x="24" y="144"/>
                  <a:pt x="24" y="144"/>
                  <a:pt x="24" y="144"/>
                </a:cubicBezTo>
                <a:lnTo>
                  <a:pt x="24" y="72"/>
                </a:lnTo>
                <a:close/>
                <a:moveTo>
                  <a:pt x="48" y="72"/>
                </a:moveTo>
                <a:cubicBezTo>
                  <a:pt x="64" y="72"/>
                  <a:pt x="64" y="72"/>
                  <a:pt x="64" y="72"/>
                </a:cubicBezTo>
                <a:cubicBezTo>
                  <a:pt x="64" y="144"/>
                  <a:pt x="64" y="144"/>
                  <a:pt x="64" y="144"/>
                </a:cubicBezTo>
                <a:cubicBezTo>
                  <a:pt x="48" y="144"/>
                  <a:pt x="48" y="144"/>
                  <a:pt x="48" y="144"/>
                </a:cubicBezTo>
                <a:lnTo>
                  <a:pt x="48" y="72"/>
                </a:lnTo>
                <a:close/>
                <a:moveTo>
                  <a:pt x="72" y="72"/>
                </a:moveTo>
                <a:cubicBezTo>
                  <a:pt x="104" y="72"/>
                  <a:pt x="104" y="72"/>
                  <a:pt x="104" y="72"/>
                </a:cubicBezTo>
                <a:cubicBezTo>
                  <a:pt x="104" y="144"/>
                  <a:pt x="104" y="144"/>
                  <a:pt x="104" y="144"/>
                </a:cubicBezTo>
                <a:cubicBezTo>
                  <a:pt x="72" y="144"/>
                  <a:pt x="72" y="144"/>
                  <a:pt x="72" y="144"/>
                </a:cubicBezTo>
                <a:lnTo>
                  <a:pt x="72" y="72"/>
                </a:lnTo>
                <a:close/>
                <a:moveTo>
                  <a:pt x="112" y="72"/>
                </a:moveTo>
                <a:cubicBezTo>
                  <a:pt x="128" y="72"/>
                  <a:pt x="128" y="72"/>
                  <a:pt x="128" y="72"/>
                </a:cubicBezTo>
                <a:cubicBezTo>
                  <a:pt x="128" y="144"/>
                  <a:pt x="128" y="144"/>
                  <a:pt x="128" y="144"/>
                </a:cubicBezTo>
                <a:cubicBezTo>
                  <a:pt x="112" y="144"/>
                  <a:pt x="112" y="144"/>
                  <a:pt x="112" y="144"/>
                </a:cubicBezTo>
                <a:lnTo>
                  <a:pt x="112" y="72"/>
                </a:lnTo>
                <a:close/>
                <a:moveTo>
                  <a:pt x="136" y="72"/>
                </a:moveTo>
                <a:cubicBezTo>
                  <a:pt x="152" y="72"/>
                  <a:pt x="152" y="72"/>
                  <a:pt x="152" y="72"/>
                </a:cubicBezTo>
                <a:cubicBezTo>
                  <a:pt x="152" y="144"/>
                  <a:pt x="152" y="144"/>
                  <a:pt x="152" y="144"/>
                </a:cubicBezTo>
                <a:cubicBezTo>
                  <a:pt x="136" y="144"/>
                  <a:pt x="136" y="144"/>
                  <a:pt x="136" y="144"/>
                </a:cubicBezTo>
                <a:lnTo>
                  <a:pt x="136" y="72"/>
                </a:lnTo>
                <a:close/>
                <a:moveTo>
                  <a:pt x="8" y="56"/>
                </a:moveTo>
                <a:cubicBezTo>
                  <a:pt x="168" y="56"/>
                  <a:pt x="168" y="56"/>
                  <a:pt x="168" y="56"/>
                </a:cubicBezTo>
                <a:cubicBezTo>
                  <a:pt x="168" y="64"/>
                  <a:pt x="168" y="64"/>
                  <a:pt x="168" y="64"/>
                </a:cubicBezTo>
                <a:cubicBezTo>
                  <a:pt x="8" y="64"/>
                  <a:pt x="8" y="64"/>
                  <a:pt x="8" y="64"/>
                </a:cubicBezTo>
                <a:lnTo>
                  <a:pt x="8" y="56"/>
                </a:ln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Группа 475"/>
          <p:cNvGrpSpPr/>
          <p:nvPr/>
        </p:nvGrpSpPr>
        <p:grpSpPr>
          <a:xfrm>
            <a:off x="2025155" y="5716321"/>
            <a:ext cx="344086" cy="365906"/>
            <a:chOff x="5217081" y="2443111"/>
            <a:chExt cx="303967" cy="302560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29" name="Freeform 238"/>
            <p:cNvSpPr>
              <a:spLocks noEditPoints="1"/>
            </p:cNvSpPr>
            <p:nvPr/>
          </p:nvSpPr>
          <p:spPr bwMode="auto">
            <a:xfrm>
              <a:off x="5217081" y="2443111"/>
              <a:ext cx="303967" cy="302560"/>
            </a:xfrm>
            <a:custGeom>
              <a:avLst/>
              <a:gdLst>
                <a:gd name="T0" fmla="*/ 128 w 256"/>
                <a:gd name="T1" fmla="*/ 256 h 256"/>
                <a:gd name="T2" fmla="*/ 38 w 256"/>
                <a:gd name="T3" fmla="*/ 218 h 256"/>
                <a:gd name="T4" fmla="*/ 0 w 256"/>
                <a:gd name="T5" fmla="*/ 128 h 256"/>
                <a:gd name="T6" fmla="*/ 38 w 256"/>
                <a:gd name="T7" fmla="*/ 37 h 256"/>
                <a:gd name="T8" fmla="*/ 128 w 256"/>
                <a:gd name="T9" fmla="*/ 0 h 256"/>
                <a:gd name="T10" fmla="*/ 219 w 256"/>
                <a:gd name="T11" fmla="*/ 37 h 256"/>
                <a:gd name="T12" fmla="*/ 256 w 256"/>
                <a:gd name="T13" fmla="*/ 128 h 256"/>
                <a:gd name="T14" fmla="*/ 219 w 256"/>
                <a:gd name="T15" fmla="*/ 218 h 256"/>
                <a:gd name="T16" fmla="*/ 128 w 256"/>
                <a:gd name="T17" fmla="*/ 256 h 256"/>
                <a:gd name="T18" fmla="*/ 128 w 256"/>
                <a:gd name="T19" fmla="*/ 8 h 256"/>
                <a:gd name="T20" fmla="*/ 43 w 256"/>
                <a:gd name="T21" fmla="*/ 43 h 256"/>
                <a:gd name="T22" fmla="*/ 8 w 256"/>
                <a:gd name="T23" fmla="*/ 128 h 256"/>
                <a:gd name="T24" fmla="*/ 43 w 256"/>
                <a:gd name="T25" fmla="*/ 213 h 256"/>
                <a:gd name="T26" fmla="*/ 128 w 256"/>
                <a:gd name="T27" fmla="*/ 248 h 256"/>
                <a:gd name="T28" fmla="*/ 213 w 256"/>
                <a:gd name="T29" fmla="*/ 213 h 256"/>
                <a:gd name="T30" fmla="*/ 248 w 256"/>
                <a:gd name="T31" fmla="*/ 128 h 256"/>
                <a:gd name="T32" fmla="*/ 213 w 256"/>
                <a:gd name="T33" fmla="*/ 43 h 256"/>
                <a:gd name="T34" fmla="*/ 128 w 256"/>
                <a:gd name="T35" fmla="*/ 8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6" h="256">
                  <a:moveTo>
                    <a:pt x="128" y="256"/>
                  </a:moveTo>
                  <a:cubicBezTo>
                    <a:pt x="94" y="256"/>
                    <a:pt x="62" y="243"/>
                    <a:pt x="38" y="218"/>
                  </a:cubicBezTo>
                  <a:cubicBezTo>
                    <a:pt x="14" y="194"/>
                    <a:pt x="0" y="162"/>
                    <a:pt x="0" y="128"/>
                  </a:cubicBezTo>
                  <a:cubicBezTo>
                    <a:pt x="0" y="94"/>
                    <a:pt x="14" y="62"/>
                    <a:pt x="38" y="37"/>
                  </a:cubicBezTo>
                  <a:cubicBezTo>
                    <a:pt x="62" y="13"/>
                    <a:pt x="94" y="0"/>
                    <a:pt x="128" y="0"/>
                  </a:cubicBezTo>
                  <a:cubicBezTo>
                    <a:pt x="162" y="0"/>
                    <a:pt x="195" y="13"/>
                    <a:pt x="219" y="37"/>
                  </a:cubicBezTo>
                  <a:cubicBezTo>
                    <a:pt x="243" y="62"/>
                    <a:pt x="256" y="94"/>
                    <a:pt x="256" y="128"/>
                  </a:cubicBezTo>
                  <a:cubicBezTo>
                    <a:pt x="256" y="162"/>
                    <a:pt x="243" y="194"/>
                    <a:pt x="219" y="218"/>
                  </a:cubicBezTo>
                  <a:cubicBezTo>
                    <a:pt x="195" y="243"/>
                    <a:pt x="162" y="256"/>
                    <a:pt x="128" y="256"/>
                  </a:cubicBezTo>
                  <a:close/>
                  <a:moveTo>
                    <a:pt x="128" y="8"/>
                  </a:moveTo>
                  <a:cubicBezTo>
                    <a:pt x="96" y="8"/>
                    <a:pt x="66" y="20"/>
                    <a:pt x="43" y="43"/>
                  </a:cubicBezTo>
                  <a:cubicBezTo>
                    <a:pt x="21" y="66"/>
                    <a:pt x="8" y="96"/>
                    <a:pt x="8" y="128"/>
                  </a:cubicBezTo>
                  <a:cubicBezTo>
                    <a:pt x="8" y="160"/>
                    <a:pt x="21" y="190"/>
                    <a:pt x="43" y="213"/>
                  </a:cubicBezTo>
                  <a:cubicBezTo>
                    <a:pt x="66" y="235"/>
                    <a:pt x="96" y="248"/>
                    <a:pt x="128" y="248"/>
                  </a:cubicBezTo>
                  <a:cubicBezTo>
                    <a:pt x="160" y="248"/>
                    <a:pt x="190" y="235"/>
                    <a:pt x="213" y="213"/>
                  </a:cubicBezTo>
                  <a:cubicBezTo>
                    <a:pt x="236" y="190"/>
                    <a:pt x="248" y="160"/>
                    <a:pt x="248" y="128"/>
                  </a:cubicBezTo>
                  <a:cubicBezTo>
                    <a:pt x="248" y="96"/>
                    <a:pt x="236" y="66"/>
                    <a:pt x="213" y="43"/>
                  </a:cubicBezTo>
                  <a:cubicBezTo>
                    <a:pt x="190" y="20"/>
                    <a:pt x="160" y="8"/>
                    <a:pt x="128" y="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0" name="Freeform 239"/>
            <p:cNvSpPr>
              <a:spLocks/>
            </p:cNvSpPr>
            <p:nvPr/>
          </p:nvSpPr>
          <p:spPr bwMode="auto">
            <a:xfrm>
              <a:off x="5307146" y="2519102"/>
              <a:ext cx="113988" cy="151983"/>
            </a:xfrm>
            <a:custGeom>
              <a:avLst/>
              <a:gdLst>
                <a:gd name="T0" fmla="*/ 52 w 96"/>
                <a:gd name="T1" fmla="*/ 128 h 128"/>
                <a:gd name="T2" fmla="*/ 0 w 96"/>
                <a:gd name="T3" fmla="*/ 64 h 128"/>
                <a:gd name="T4" fmla="*/ 52 w 96"/>
                <a:gd name="T5" fmla="*/ 0 h 128"/>
                <a:gd name="T6" fmla="*/ 96 w 96"/>
                <a:gd name="T7" fmla="*/ 19 h 128"/>
                <a:gd name="T8" fmla="*/ 88 w 96"/>
                <a:gd name="T9" fmla="*/ 21 h 128"/>
                <a:gd name="T10" fmla="*/ 52 w 96"/>
                <a:gd name="T11" fmla="*/ 8 h 128"/>
                <a:gd name="T12" fmla="*/ 8 w 96"/>
                <a:gd name="T13" fmla="*/ 64 h 128"/>
                <a:gd name="T14" fmla="*/ 52 w 96"/>
                <a:gd name="T15" fmla="*/ 120 h 128"/>
                <a:gd name="T16" fmla="*/ 88 w 96"/>
                <a:gd name="T17" fmla="*/ 107 h 128"/>
                <a:gd name="T18" fmla="*/ 88 w 96"/>
                <a:gd name="T19" fmla="*/ 84 h 128"/>
                <a:gd name="T20" fmla="*/ 68 w 96"/>
                <a:gd name="T21" fmla="*/ 84 h 128"/>
                <a:gd name="T22" fmla="*/ 68 w 96"/>
                <a:gd name="T23" fmla="*/ 76 h 128"/>
                <a:gd name="T24" fmla="*/ 96 w 96"/>
                <a:gd name="T25" fmla="*/ 76 h 128"/>
                <a:gd name="T26" fmla="*/ 96 w 96"/>
                <a:gd name="T27" fmla="*/ 109 h 128"/>
                <a:gd name="T28" fmla="*/ 52 w 96"/>
                <a:gd name="T29" fmla="*/ 128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52" y="128"/>
                  </a:moveTo>
                  <a:cubicBezTo>
                    <a:pt x="19" y="128"/>
                    <a:pt x="0" y="105"/>
                    <a:pt x="0" y="64"/>
                  </a:cubicBezTo>
                  <a:cubicBezTo>
                    <a:pt x="0" y="23"/>
                    <a:pt x="19" y="0"/>
                    <a:pt x="52" y="0"/>
                  </a:cubicBezTo>
                  <a:cubicBezTo>
                    <a:pt x="91" y="0"/>
                    <a:pt x="96" y="18"/>
                    <a:pt x="96" y="19"/>
                  </a:cubicBezTo>
                  <a:cubicBezTo>
                    <a:pt x="88" y="21"/>
                    <a:pt x="88" y="21"/>
                    <a:pt x="88" y="21"/>
                  </a:cubicBezTo>
                  <a:cubicBezTo>
                    <a:pt x="88" y="21"/>
                    <a:pt x="84" y="8"/>
                    <a:pt x="52" y="8"/>
                  </a:cubicBezTo>
                  <a:cubicBezTo>
                    <a:pt x="16" y="8"/>
                    <a:pt x="8" y="38"/>
                    <a:pt x="8" y="64"/>
                  </a:cubicBezTo>
                  <a:cubicBezTo>
                    <a:pt x="8" y="90"/>
                    <a:pt x="16" y="120"/>
                    <a:pt x="52" y="120"/>
                  </a:cubicBezTo>
                  <a:cubicBezTo>
                    <a:pt x="81" y="120"/>
                    <a:pt x="87" y="109"/>
                    <a:pt x="88" y="107"/>
                  </a:cubicBezTo>
                  <a:cubicBezTo>
                    <a:pt x="88" y="84"/>
                    <a:pt x="88" y="84"/>
                    <a:pt x="88" y="84"/>
                  </a:cubicBezTo>
                  <a:cubicBezTo>
                    <a:pt x="68" y="84"/>
                    <a:pt x="68" y="84"/>
                    <a:pt x="68" y="84"/>
                  </a:cubicBezTo>
                  <a:cubicBezTo>
                    <a:pt x="68" y="76"/>
                    <a:pt x="68" y="76"/>
                    <a:pt x="68" y="76"/>
                  </a:cubicBezTo>
                  <a:cubicBezTo>
                    <a:pt x="96" y="76"/>
                    <a:pt x="96" y="76"/>
                    <a:pt x="96" y="76"/>
                  </a:cubicBezTo>
                  <a:cubicBezTo>
                    <a:pt x="96" y="109"/>
                    <a:pt x="96" y="109"/>
                    <a:pt x="96" y="109"/>
                  </a:cubicBezTo>
                  <a:cubicBezTo>
                    <a:pt x="96" y="110"/>
                    <a:pt x="91" y="128"/>
                    <a:pt x="52" y="128"/>
                  </a:cubicBezTo>
                  <a:close/>
                </a:path>
              </a:pathLst>
            </a:cu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round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1" name="Rectangle 240"/>
            <p:cNvSpPr>
              <a:spLocks noChangeArrowheads="1"/>
            </p:cNvSpPr>
            <p:nvPr/>
          </p:nvSpPr>
          <p:spPr bwMode="auto">
            <a:xfrm>
              <a:off x="5364843" y="2500808"/>
              <a:ext cx="8444" cy="188572"/>
            </a:xfrm>
            <a:prstGeom prst="rect">
              <a:avLst/>
            </a:prstGeom>
            <a:grpFill/>
            <a:ln w="9525">
              <a:solidFill>
                <a:schemeClr val="tx2">
                  <a:lumMod val="60000"/>
                  <a:lumOff val="40000"/>
                </a:schemeClr>
              </a:solidFill>
              <a:miter lim="800000"/>
              <a:headEnd/>
              <a:tailEnd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179774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201625" cy="68580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543E711-B8F6-48A3-B90D-5B398AFE6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" y="1"/>
            <a:ext cx="4879949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33" y="181116"/>
            <a:ext cx="1666131" cy="79132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23" y="181116"/>
            <a:ext cx="1666131" cy="791321"/>
          </a:xfrm>
          <a:prstGeom prst="rect">
            <a:avLst/>
          </a:prstGeom>
        </p:spPr>
      </p:pic>
      <p:sp>
        <p:nvSpPr>
          <p:cNvPr id="13" name="Google Shape;197;p2"/>
          <p:cNvSpPr/>
          <p:nvPr/>
        </p:nvSpPr>
        <p:spPr>
          <a:xfrm>
            <a:off x="-17156" y="0"/>
            <a:ext cx="4892449" cy="6858000"/>
          </a:xfrm>
          <a:prstGeom prst="rect">
            <a:avLst/>
          </a:prstGeom>
          <a:solidFill>
            <a:srgbClr val="112349">
              <a:alpha val="41176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otham" panose="02000504020000020004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974" r="73131"/>
          <a:stretch/>
        </p:blipFill>
        <p:spPr>
          <a:xfrm>
            <a:off x="273756" y="-1"/>
            <a:ext cx="1143768" cy="1653407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5" y="699910"/>
            <a:ext cx="845331" cy="845331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21BF0E7A-0F8E-4DF1-A737-8E9B27A98E4C}"/>
              </a:ext>
            </a:extLst>
          </p:cNvPr>
          <p:cNvSpPr txBox="1"/>
          <p:nvPr/>
        </p:nvSpPr>
        <p:spPr>
          <a:xfrm>
            <a:off x="5209440" y="1368095"/>
            <a:ext cx="671606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PARAGUAY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4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Política Fiscal para</a:t>
            </a:r>
            <a:r>
              <a:rPr kumimoji="0" lang="es-ES" sz="4000" b="0" i="1" u="none" strike="noStrike" kern="1200" cap="none" spc="0" normalizeH="0" noProof="0" dirty="0" smtClean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 el Desarrollo</a:t>
            </a:r>
            <a:endParaRPr kumimoji="0" lang="es-ES" sz="40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otham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350551C3-C7F9-480E-AFDF-A77BDBCF210E}"/>
              </a:ext>
            </a:extLst>
          </p:cNvPr>
          <p:cNvCxnSpPr/>
          <p:nvPr/>
        </p:nvCxnSpPr>
        <p:spPr>
          <a:xfrm flipH="1">
            <a:off x="5900470" y="4646263"/>
            <a:ext cx="5334000" cy="0"/>
          </a:xfrm>
          <a:prstGeom prst="line">
            <a:avLst/>
          </a:prstGeom>
          <a:ln w="19050">
            <a:solidFill>
              <a:srgbClr val="05C2F7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ítulo 1">
            <a:extLst>
              <a:ext uri="{FF2B5EF4-FFF2-40B4-BE49-F238E27FC236}">
                <a16:creationId xmlns:a16="http://schemas.microsoft.com/office/drawing/2014/main" id="{229E71BF-1128-4321-A57F-64BEAE9CDCC1}"/>
              </a:ext>
            </a:extLst>
          </p:cNvPr>
          <p:cNvSpPr txBox="1">
            <a:spLocks/>
          </p:cNvSpPr>
          <p:nvPr/>
        </p:nvSpPr>
        <p:spPr>
          <a:xfrm>
            <a:off x="5542238" y="4697149"/>
            <a:ext cx="6050464" cy="76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Y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j-ea"/>
                <a:cs typeface="Arial" panose="020B0604020202020204" pitchFamily="34" charset="0"/>
              </a:rPr>
              <a:t>Ministerio de Hacienda</a:t>
            </a:r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C2B20261-65AD-456A-9D9E-2D84972DD35D}"/>
              </a:ext>
            </a:extLst>
          </p:cNvPr>
          <p:cNvSpPr txBox="1">
            <a:spLocks/>
          </p:cNvSpPr>
          <p:nvPr/>
        </p:nvSpPr>
        <p:spPr>
          <a:xfrm>
            <a:off x="5542238" y="5565909"/>
            <a:ext cx="6050464" cy="76698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PY" sz="2000" dirty="0" smtClean="0">
                <a:solidFill>
                  <a:prstClr val="white"/>
                </a:solidFill>
                <a:latin typeface="Gotham"/>
                <a:cs typeface="Arial" panose="020B0604020202020204" pitchFamily="34" charset="0"/>
              </a:rPr>
              <a:t>Mayo 2022</a:t>
            </a:r>
            <a:endParaRPr kumimoji="0" lang="es-PY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704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72127" y="567710"/>
            <a:ext cx="80151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s-ES" sz="5400" b="1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otham"/>
                <a:cs typeface="Arial" panose="020B0604020202020204" pitchFamily="34" charset="0"/>
              </a:rPr>
              <a:t>Contenido</a:t>
            </a:r>
            <a:endParaRPr lang="es-ES" sz="5400" b="1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otham"/>
              <a:cs typeface="Arial" panose="020B060402020202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1828667" y="2783535"/>
            <a:ext cx="842223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Y" sz="3200" dirty="0" smtClean="0">
                <a:latin typeface="Gotham" panose="02000504050000020004"/>
              </a:rPr>
              <a:t>La </a:t>
            </a:r>
            <a:r>
              <a:rPr lang="es-PY" sz="3200" dirty="0">
                <a:latin typeface="Gotham" panose="02000504050000020004"/>
              </a:rPr>
              <a:t>respuesta fiscal frente la </a:t>
            </a:r>
            <a:r>
              <a:rPr lang="es-PY" sz="3200" dirty="0" smtClean="0">
                <a:latin typeface="Gotham" panose="02000504050000020004"/>
              </a:rPr>
              <a:t>pandemia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PY" sz="3200" dirty="0" smtClean="0">
                <a:solidFill>
                  <a:schemeClr val="bg2">
                    <a:lumMod val="90000"/>
                  </a:schemeClr>
                </a:solidFill>
                <a:latin typeface="Gotham" panose="02000504050000020004"/>
              </a:rPr>
              <a:t>La recuperación enfrenta una coyuntura desafiante</a:t>
            </a:r>
            <a:endParaRPr lang="es-PY" sz="3200" dirty="0">
              <a:solidFill>
                <a:schemeClr val="bg2">
                  <a:lumMod val="90000"/>
                </a:schemeClr>
              </a:solidFill>
              <a:latin typeface="Gotham" panose="02000504050000020004"/>
            </a:endParaRPr>
          </a:p>
        </p:txBody>
      </p:sp>
      <p:cxnSp>
        <p:nvCxnSpPr>
          <p:cNvPr id="6" name="Conector recto 5"/>
          <p:cNvCxnSpPr/>
          <p:nvPr/>
        </p:nvCxnSpPr>
        <p:spPr>
          <a:xfrm>
            <a:off x="1607733" y="1366574"/>
            <a:ext cx="8283014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ángulo redondeado 9"/>
          <p:cNvSpPr/>
          <p:nvPr/>
        </p:nvSpPr>
        <p:spPr>
          <a:xfrm>
            <a:off x="1872127" y="1869769"/>
            <a:ext cx="7928188" cy="712658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PY" sz="3600" b="1" dirty="0" smtClean="0">
                <a:latin typeface="Gotham" panose="02000504050000020004"/>
              </a:rPr>
              <a:t>Antecedentes</a:t>
            </a:r>
            <a:endParaRPr lang="es-PY" sz="3600" b="1" dirty="0">
              <a:latin typeface="Gotham" panose="0200050405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23411303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515851"/>
            <a:ext cx="10515600" cy="820579"/>
          </a:xfrm>
        </p:spPr>
        <p:txBody>
          <a:bodyPr>
            <a:noAutofit/>
          </a:bodyPr>
          <a:lstStyle/>
          <a:p>
            <a:r>
              <a:rPr lang="es-PY" sz="3600" b="1" dirty="0">
                <a:solidFill>
                  <a:schemeClr val="accent1">
                    <a:lumMod val="50000"/>
                  </a:schemeClr>
                </a:solidFill>
                <a:latin typeface="Gotham" panose="02000604040000020004" pitchFamily="50" charset="0"/>
              </a:rPr>
              <a:t>A nivel global, la pandemia debilitó las cuentas fiscales </a:t>
            </a: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4074819"/>
              </p:ext>
            </p:extLst>
          </p:nvPr>
        </p:nvGraphicFramePr>
        <p:xfrm>
          <a:off x="341644" y="1550011"/>
          <a:ext cx="5974165" cy="44727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4075120"/>
              </p:ext>
            </p:extLst>
          </p:nvPr>
        </p:nvGraphicFramePr>
        <p:xfrm>
          <a:off x="6699317" y="1550011"/>
          <a:ext cx="5303855" cy="23387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8649937"/>
              </p:ext>
            </p:extLst>
          </p:nvPr>
        </p:nvGraphicFramePr>
        <p:xfrm>
          <a:off x="6699317" y="3959052"/>
          <a:ext cx="5303855" cy="2495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27 Rectángulo"/>
          <p:cNvSpPr/>
          <p:nvPr/>
        </p:nvSpPr>
        <p:spPr>
          <a:xfrm>
            <a:off x="341644" y="6316312"/>
            <a:ext cx="83127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2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Fuente: </a:t>
            </a:r>
            <a:r>
              <a:rPr lang="es-ES_tradnl" sz="1200" dirty="0" smtClean="0">
                <a:solidFill>
                  <a:prstClr val="black"/>
                </a:solidFill>
                <a:cs typeface="Arial" panose="020B0604020202020204" pitchFamily="34" charset="0"/>
              </a:rPr>
              <a:t>Monitor Fiscal – FMI abril 2022.</a:t>
            </a:r>
            <a:endParaRPr lang="es-PY" sz="1200" dirty="0"/>
          </a:p>
        </p:txBody>
      </p:sp>
    </p:spTree>
    <p:extLst>
      <p:ext uri="{BB962C8B-B14F-4D97-AF65-F5344CB8AC3E}">
        <p14:creationId xmlns:p14="http://schemas.microsoft.com/office/powerpoint/2010/main" val="142909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5767" y="364133"/>
            <a:ext cx="11682662" cy="1207958"/>
          </a:xfrm>
        </p:spPr>
        <p:txBody>
          <a:bodyPr>
            <a:noAutofit/>
          </a:bodyPr>
          <a:lstStyle/>
          <a:p>
            <a:pPr lvl="0" algn="ctr"/>
            <a:r>
              <a:rPr lang="es-PY" sz="2800" b="1" dirty="0" smtClean="0">
                <a:solidFill>
                  <a:srgbClr val="2A2F74"/>
                </a:solidFill>
                <a:latin typeface="Gotham" panose="02000504050000020004" pitchFamily="2" charset="0"/>
              </a:rPr>
              <a:t>En este contexto, Paraguay ejecutó un paquete </a:t>
            </a:r>
            <a:r>
              <a:rPr lang="es-PY" sz="2800" b="1" dirty="0">
                <a:solidFill>
                  <a:srgbClr val="2A2F74"/>
                </a:solidFill>
                <a:latin typeface="Gotham" panose="02000504050000020004" pitchFamily="2" charset="0"/>
              </a:rPr>
              <a:t>de </a:t>
            </a:r>
            <a:r>
              <a:rPr lang="es-PY" sz="2800" b="1" dirty="0" smtClean="0">
                <a:solidFill>
                  <a:srgbClr val="2A2F74"/>
                </a:solidFill>
                <a:latin typeface="Gotham" panose="02000504050000020004" pitchFamily="2" charset="0"/>
              </a:rPr>
              <a:t>estímulos oportunos y eficaces, en línea con las medias a nivel regional</a:t>
            </a:r>
            <a:endParaRPr lang="es-PY" sz="2800" b="1" dirty="0">
              <a:solidFill>
                <a:srgbClr val="002060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27 Rectángulo"/>
          <p:cNvSpPr/>
          <p:nvPr/>
        </p:nvSpPr>
        <p:spPr>
          <a:xfrm>
            <a:off x="464114" y="5934670"/>
            <a:ext cx="83127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1200" dirty="0"/>
          </a:p>
          <a:p>
            <a:r>
              <a:rPr lang="es-ES_tradnl" sz="1200" b="1" dirty="0">
                <a:solidFill>
                  <a:prstClr val="black"/>
                </a:solidFill>
                <a:cs typeface="Arial" panose="020B0604020202020204" pitchFamily="34" charset="0"/>
              </a:rPr>
              <a:t>Fuente:</a:t>
            </a:r>
            <a:r>
              <a:rPr lang="es-ES_tradnl" sz="1200" dirty="0"/>
              <a:t> </a:t>
            </a:r>
            <a:r>
              <a:rPr lang="es-ES_tradnl" sz="1200" dirty="0" smtClean="0"/>
              <a:t>Ministerios de Economía/Hacienda de </a:t>
            </a:r>
            <a:r>
              <a:rPr lang="es-PY" sz="1200" dirty="0" smtClean="0"/>
              <a:t>los países.</a:t>
            </a:r>
            <a:endParaRPr lang="es-PY" sz="1200" dirty="0"/>
          </a:p>
          <a:p>
            <a:endParaRPr lang="es-PY" sz="1200" dirty="0"/>
          </a:p>
          <a:p>
            <a:pPr lvl="0">
              <a:defRPr/>
            </a:pPr>
            <a:endParaRPr kumimoji="0" lang="es-P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9785542"/>
              </p:ext>
            </p:extLst>
          </p:nvPr>
        </p:nvGraphicFramePr>
        <p:xfrm>
          <a:off x="370703" y="1620724"/>
          <a:ext cx="5708821" cy="4396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2748888"/>
              </p:ext>
            </p:extLst>
          </p:nvPr>
        </p:nvGraphicFramePr>
        <p:xfrm>
          <a:off x="6203687" y="1585642"/>
          <a:ext cx="5818926" cy="45624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8" name="Content Placeholder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91" y="4468734"/>
            <a:ext cx="435285" cy="326464"/>
          </a:xfrm>
          <a:prstGeom prst="rect">
            <a:avLst/>
          </a:prstGeom>
        </p:spPr>
      </p:pic>
      <p:pic>
        <p:nvPicPr>
          <p:cNvPr id="9" name="Content Placeholder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077" y="3329262"/>
            <a:ext cx="435285" cy="326464"/>
          </a:xfrm>
          <a:prstGeom prst="rect">
            <a:avLst/>
          </a:prstGeom>
        </p:spPr>
      </p:pic>
      <p:sp>
        <p:nvSpPr>
          <p:cNvPr id="10" name="Rectángulo redondeado 9"/>
          <p:cNvSpPr/>
          <p:nvPr/>
        </p:nvSpPr>
        <p:spPr>
          <a:xfrm>
            <a:off x="3404937" y="2911205"/>
            <a:ext cx="818147" cy="2731606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sp>
        <p:nvSpPr>
          <p:cNvPr id="11" name="Rectángulo redondeado 10"/>
          <p:cNvSpPr/>
          <p:nvPr/>
        </p:nvSpPr>
        <p:spPr>
          <a:xfrm>
            <a:off x="7531769" y="2633327"/>
            <a:ext cx="950494" cy="3009483"/>
          </a:xfrm>
          <a:prstGeom prst="round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</p:spTree>
    <p:extLst>
      <p:ext uri="{BB962C8B-B14F-4D97-AF65-F5344CB8AC3E}">
        <p14:creationId xmlns:p14="http://schemas.microsoft.com/office/powerpoint/2010/main" val="2332739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1698040"/>
              </p:ext>
            </p:extLst>
          </p:nvPr>
        </p:nvGraphicFramePr>
        <p:xfrm>
          <a:off x="321140" y="1415136"/>
          <a:ext cx="5725699" cy="4733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7882" y="320302"/>
            <a:ext cx="11682662" cy="1325563"/>
          </a:xfrm>
        </p:spPr>
        <p:txBody>
          <a:bodyPr>
            <a:noAutofit/>
          </a:bodyPr>
          <a:lstStyle/>
          <a:p>
            <a:pPr lvl="0" algn="ctr"/>
            <a:r>
              <a:rPr lang="es-PY" sz="3000" b="1" dirty="0" smtClean="0">
                <a:solidFill>
                  <a:srgbClr val="002060"/>
                </a:solidFill>
                <a:latin typeface="Gotham" panose="02000504050000020004"/>
                <a:ea typeface="Tahoma" panose="020B0604030504040204" pitchFamily="34" charset="0"/>
                <a:cs typeface="Tahoma" panose="020B0604030504040204" pitchFamily="34" charset="0"/>
              </a:rPr>
              <a:t>Lo que se tradujo en un aumento de la deuda pública, pero manteniendo un bajo nivel en relación a los pares de la región</a:t>
            </a:r>
            <a:endParaRPr lang="es-PY" sz="30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27 Rectángulo"/>
          <p:cNvSpPr/>
          <p:nvPr/>
        </p:nvSpPr>
        <p:spPr>
          <a:xfrm>
            <a:off x="246540" y="5917772"/>
            <a:ext cx="66921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_tradnl" sz="1200" dirty="0"/>
          </a:p>
          <a:p>
            <a:r>
              <a:rPr lang="es-ES_tradnl" sz="1200" b="1" dirty="0">
                <a:solidFill>
                  <a:prstClr val="black"/>
                </a:solidFill>
                <a:cs typeface="Arial" panose="020B0604020202020204" pitchFamily="34" charset="0"/>
              </a:rPr>
              <a:t>Fuente:</a:t>
            </a:r>
            <a:r>
              <a:rPr lang="es-ES_tradnl" sz="1200" dirty="0"/>
              <a:t> Fondo Monetario Internacional (FMI</a:t>
            </a:r>
            <a:r>
              <a:rPr lang="es-ES_tradnl" sz="1200" dirty="0" smtClean="0"/>
              <a:t>), corresponde a la Deuda Bruta del Gobierno General y Ministerio de Hacienda de Paraguay corresponde a Deuda del Sector Público Total </a:t>
            </a:r>
            <a:endParaRPr lang="es-PY" sz="1200" dirty="0"/>
          </a:p>
          <a:p>
            <a:endParaRPr lang="es-PY" sz="1200" dirty="0"/>
          </a:p>
          <a:p>
            <a:pPr lvl="0">
              <a:defRPr/>
            </a:pPr>
            <a:endParaRPr kumimoji="0" lang="es-PY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4247535" y="3332747"/>
            <a:ext cx="943898" cy="258502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graphicFrame>
        <p:nvGraphicFramePr>
          <p:cNvPr id="6" name="Gráfico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7111695"/>
              </p:ext>
            </p:extLst>
          </p:nvPr>
        </p:nvGraphicFramePr>
        <p:xfrm>
          <a:off x="6567949" y="1750142"/>
          <a:ext cx="5368412" cy="4167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8383465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1" y="2333456"/>
            <a:ext cx="6011762" cy="3855699"/>
          </a:xfrm>
          <a:prstGeom prst="rect">
            <a:avLst/>
          </a:prstGeom>
        </p:spPr>
      </p:pic>
      <p:grpSp>
        <p:nvGrpSpPr>
          <p:cNvPr id="29" name="Grupo 28"/>
          <p:cNvGrpSpPr/>
          <p:nvPr/>
        </p:nvGrpSpPr>
        <p:grpSpPr>
          <a:xfrm>
            <a:off x="11945844" y="2592090"/>
            <a:ext cx="248889" cy="836910"/>
            <a:chOff x="23884635" y="3288213"/>
            <a:chExt cx="497778" cy="1673820"/>
          </a:xfrm>
        </p:grpSpPr>
        <p:sp>
          <p:nvSpPr>
            <p:cNvPr id="33" name="Rectángulo 32"/>
            <p:cNvSpPr/>
            <p:nvPr/>
          </p:nvSpPr>
          <p:spPr>
            <a:xfrm>
              <a:off x="23884637" y="3288213"/>
              <a:ext cx="497776" cy="557940"/>
            </a:xfrm>
            <a:prstGeom prst="rect">
              <a:avLst/>
            </a:prstGeom>
            <a:solidFill>
              <a:srgbClr val="E51C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Rectángulo 35"/>
            <p:cNvSpPr/>
            <p:nvPr/>
          </p:nvSpPr>
          <p:spPr>
            <a:xfrm>
              <a:off x="23884636" y="3846153"/>
              <a:ext cx="497776" cy="5579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Rectángulo 44"/>
            <p:cNvSpPr/>
            <p:nvPr/>
          </p:nvSpPr>
          <p:spPr>
            <a:xfrm>
              <a:off x="23884635" y="4404093"/>
              <a:ext cx="497776" cy="557940"/>
            </a:xfrm>
            <a:prstGeom prst="rect">
              <a:avLst/>
            </a:prstGeom>
            <a:solidFill>
              <a:srgbClr val="1A58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9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ectángulo 8"/>
          <p:cNvSpPr/>
          <p:nvPr/>
        </p:nvSpPr>
        <p:spPr>
          <a:xfrm>
            <a:off x="128281" y="1694546"/>
            <a:ext cx="11935437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Y" sz="2000" b="1" dirty="0">
                <a:latin typeface="Gotham" panose="02000504050000020004"/>
              </a:rPr>
              <a:t>Referencia:  </a:t>
            </a:r>
            <a:r>
              <a:rPr lang="es-PY" sz="2000" b="1" dirty="0">
                <a:solidFill>
                  <a:srgbClr val="00B050"/>
                </a:solidFill>
                <a:latin typeface="Gotham" panose="02000504050000020004"/>
              </a:rPr>
              <a:t>=</a:t>
            </a:r>
            <a:r>
              <a:rPr lang="es-PY" sz="2000" b="1" dirty="0">
                <a:latin typeface="Gotham" panose="02000504050000020004"/>
              </a:rPr>
              <a:t> Se mantiene             </a:t>
            </a:r>
            <a:r>
              <a:rPr lang="es-PY" sz="2000" b="1" dirty="0">
                <a:solidFill>
                  <a:srgbClr val="FF0000"/>
                </a:solidFill>
                <a:latin typeface="Gotham" panose="02000504050000020004"/>
              </a:rPr>
              <a:t>↓ </a:t>
            </a:r>
            <a:r>
              <a:rPr lang="es-PY" sz="2000" b="1" dirty="0">
                <a:latin typeface="Gotham" panose="02000504050000020004"/>
              </a:rPr>
              <a:t>Bajó la Calificación / Perspectiva      </a:t>
            </a:r>
            <a:r>
              <a:rPr lang="es-PY" sz="2000" b="1" dirty="0">
                <a:solidFill>
                  <a:srgbClr val="00B050"/>
                </a:solidFill>
                <a:latin typeface="Gotham" panose="02000504050000020004"/>
              </a:rPr>
              <a:t>↑ </a:t>
            </a:r>
            <a:r>
              <a:rPr lang="es-PY" sz="2000" b="1" dirty="0">
                <a:latin typeface="Gotham" panose="02000504050000020004"/>
              </a:rPr>
              <a:t>Subió la calificación/ Perspectiva</a:t>
            </a:r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-23413" y="518441"/>
            <a:ext cx="12192000" cy="998165"/>
          </a:xfrm>
          <a:prstGeom prst="rect">
            <a:avLst/>
          </a:prstGeom>
        </p:spPr>
        <p:txBody>
          <a:bodyPr rtlCol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s-PY" sz="2800" b="1" dirty="0">
                <a:solidFill>
                  <a:srgbClr val="002060"/>
                </a:solidFill>
                <a:latin typeface="Gotham" panose="02000504050000020004"/>
                <a:ea typeface="+mn-ea"/>
                <a:cs typeface="Arial" panose="020B0604020202020204" pitchFamily="34" charset="0"/>
                <a:sym typeface="Calibri"/>
              </a:rPr>
              <a:t>Paraguay ha logrado mantener su calificación crediticia y la perspectiva estable con las tres calificadoras internacionales</a:t>
            </a:r>
            <a:endParaRPr lang="es-PY" sz="2800" b="1" dirty="0">
              <a:solidFill>
                <a:srgbClr val="002060"/>
              </a:solidFill>
              <a:latin typeface="Gotham" panose="020005040500000200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53850" y="2783208"/>
            <a:ext cx="6037908" cy="51036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Y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4980" y="2333456"/>
            <a:ext cx="6097890" cy="385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2581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A954B48F-4865-4AB2-9EF5-68300B3A9173}"/>
              </a:ext>
            </a:extLst>
          </p:cNvPr>
          <p:cNvSpPr/>
          <p:nvPr/>
        </p:nvSpPr>
        <p:spPr>
          <a:xfrm>
            <a:off x="7331239" y="3729711"/>
            <a:ext cx="4516514" cy="14753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rgbClr val="002060"/>
                </a:solidFill>
                <a:latin typeface="Gotham" panose="02000604040000020004" pitchFamily="2" charset="0"/>
              </a:rPr>
              <a:t>Exoneración de Servicios Básicos</a:t>
            </a:r>
            <a:endParaRPr lang="es-ES" sz="2400" b="1" dirty="0">
              <a:solidFill>
                <a:srgbClr val="002060"/>
              </a:solidFill>
              <a:latin typeface="Gotham" panose="02000604040000020004" pitchFamily="2" charset="0"/>
            </a:endParaRPr>
          </a:p>
          <a:p>
            <a:r>
              <a:rPr lang="es-ES" sz="1400" dirty="0" smtClean="0">
                <a:solidFill>
                  <a:srgbClr val="002060"/>
                </a:solidFill>
                <a:latin typeface="Gotham" panose="02000604040000020004" pitchFamily="2" charset="0"/>
              </a:rPr>
              <a:t>Para empresas de los sectores más afectados y trabajadores formales de ciudades de frontera con Argentina</a:t>
            </a:r>
            <a:endParaRPr lang="es-ES" sz="1400" dirty="0">
              <a:solidFill>
                <a:srgbClr val="002060"/>
              </a:solidFill>
              <a:latin typeface="Gotham" panose="02000604040000020004" pitchFamily="2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96DF5492-130B-4DAA-89A5-B0998B3AE24E}"/>
              </a:ext>
            </a:extLst>
          </p:cNvPr>
          <p:cNvSpPr/>
          <p:nvPr/>
        </p:nvSpPr>
        <p:spPr>
          <a:xfrm>
            <a:off x="7331242" y="1497019"/>
            <a:ext cx="4516513" cy="1093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rgbClr val="002060"/>
                </a:solidFill>
                <a:latin typeface="Gotham" panose="02000604040000020004" pitchFamily="2" charset="0"/>
              </a:rPr>
              <a:t>Facilidades Tributarias</a:t>
            </a:r>
            <a:endParaRPr lang="es-ES" sz="2400" b="1" dirty="0">
              <a:solidFill>
                <a:srgbClr val="002060"/>
              </a:solidFill>
              <a:latin typeface="Gotham" panose="02000604040000020004" pitchFamily="2" charset="0"/>
            </a:endParaRPr>
          </a:p>
          <a:p>
            <a:r>
              <a:rPr lang="es-ES" sz="1400" dirty="0" smtClean="0">
                <a:solidFill>
                  <a:srgbClr val="002060"/>
                </a:solidFill>
                <a:latin typeface="Gotham" panose="02000604040000020004" pitchFamily="2" charset="0"/>
              </a:rPr>
              <a:t>Reducción de la base imponible del IVA para sectores específicos y facilidades para los Regímenes de Turismo</a:t>
            </a:r>
            <a:endParaRPr lang="es-ES" sz="1400" dirty="0">
              <a:solidFill>
                <a:srgbClr val="002060"/>
              </a:solidFill>
              <a:latin typeface="Gotham" panose="02000604040000020004" pitchFamily="2" charset="0"/>
            </a:endParaRPr>
          </a:p>
        </p:txBody>
      </p:sp>
      <p:sp>
        <p:nvSpPr>
          <p:cNvPr id="31" name="Rectángulo 30">
            <a:extLst>
              <a:ext uri="{FF2B5EF4-FFF2-40B4-BE49-F238E27FC236}">
                <a16:creationId xmlns:a16="http://schemas.microsoft.com/office/drawing/2014/main" id="{A76E5A1B-806A-49FD-AAEE-B75F27FB5DAB}"/>
              </a:ext>
            </a:extLst>
          </p:cNvPr>
          <p:cNvSpPr/>
          <p:nvPr/>
        </p:nvSpPr>
        <p:spPr>
          <a:xfrm>
            <a:off x="7331240" y="2615497"/>
            <a:ext cx="4516513" cy="108898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rgbClr val="013766"/>
                </a:solidFill>
                <a:latin typeface="Gotham" panose="02000604040000020004" pitchFamily="2" charset="0"/>
              </a:rPr>
              <a:t>Recursos Financieros</a:t>
            </a:r>
            <a:endParaRPr lang="es-ES" sz="2400" b="1" dirty="0">
              <a:solidFill>
                <a:srgbClr val="013766"/>
              </a:solidFill>
              <a:latin typeface="Gotham" panose="02000604040000020004" pitchFamily="2" charset="0"/>
            </a:endParaRPr>
          </a:p>
          <a:p>
            <a:r>
              <a:rPr lang="es-ES" sz="1400" dirty="0" smtClean="0">
                <a:solidFill>
                  <a:srgbClr val="013766"/>
                </a:solidFill>
                <a:latin typeface="Gotham" panose="02000604040000020004" pitchFamily="2" charset="0"/>
              </a:rPr>
              <a:t>Fortalecimiento del FOGAPY y creación de un fondo especial administrado por el BNF</a:t>
            </a:r>
            <a:endParaRPr lang="es-ES" sz="1400" dirty="0">
              <a:solidFill>
                <a:srgbClr val="013766"/>
              </a:solidFill>
              <a:latin typeface="Gotham" panose="02000604040000020004" pitchFamily="2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9A4E10FA-8CCB-4CD7-92A6-C866ED211E5C}"/>
              </a:ext>
            </a:extLst>
          </p:cNvPr>
          <p:cNvSpPr/>
          <p:nvPr/>
        </p:nvSpPr>
        <p:spPr>
          <a:xfrm>
            <a:off x="344245" y="2615497"/>
            <a:ext cx="4516512" cy="1092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400" b="1" dirty="0" smtClean="0">
                <a:solidFill>
                  <a:srgbClr val="013766"/>
                </a:solidFill>
                <a:latin typeface="Gotham" panose="02000604040000020004" pitchFamily="2" charset="0"/>
              </a:rPr>
              <a:t>Transferencias Monetarias</a:t>
            </a:r>
            <a:endParaRPr lang="es-ES" sz="2400" b="1" dirty="0">
              <a:solidFill>
                <a:srgbClr val="013766"/>
              </a:solidFill>
              <a:latin typeface="Gotham" panose="02000604040000020004" pitchFamily="2" charset="0"/>
            </a:endParaRPr>
          </a:p>
          <a:p>
            <a:pPr algn="r"/>
            <a:r>
              <a:rPr lang="es-ES" sz="1400" dirty="0" smtClean="0">
                <a:solidFill>
                  <a:srgbClr val="013766"/>
                </a:solidFill>
                <a:latin typeface="Gotham" panose="02000604040000020004" pitchFamily="2" charset="0"/>
              </a:rPr>
              <a:t>Para los hogares y familias más vulnerables, a través de los programas tradicionales: </a:t>
            </a:r>
            <a:r>
              <a:rPr lang="es-ES" sz="1400" dirty="0" err="1" smtClean="0">
                <a:solidFill>
                  <a:srgbClr val="013766"/>
                </a:solidFill>
                <a:latin typeface="Gotham" panose="02000604040000020004" pitchFamily="2" charset="0"/>
              </a:rPr>
              <a:t>Tekopora</a:t>
            </a:r>
            <a:r>
              <a:rPr lang="es-ES" sz="1400" dirty="0" smtClean="0">
                <a:solidFill>
                  <a:srgbClr val="013766"/>
                </a:solidFill>
                <a:latin typeface="Gotham" panose="02000604040000020004" pitchFamily="2" charset="0"/>
              </a:rPr>
              <a:t> y Adultos Mayores</a:t>
            </a:r>
            <a:endParaRPr lang="es-ES" sz="1400" dirty="0">
              <a:solidFill>
                <a:srgbClr val="013766"/>
              </a:solidFill>
              <a:latin typeface="Gotham" panose="02000604040000020004" pitchFamily="2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2DD40428-56DB-422C-8BF9-6A95654387E0}"/>
              </a:ext>
            </a:extLst>
          </p:cNvPr>
          <p:cNvSpPr/>
          <p:nvPr/>
        </p:nvSpPr>
        <p:spPr>
          <a:xfrm>
            <a:off x="0" y="6618493"/>
            <a:ext cx="12192000" cy="239507"/>
          </a:xfrm>
          <a:prstGeom prst="rect">
            <a:avLst/>
          </a:prstGeom>
          <a:gradFill>
            <a:gsLst>
              <a:gs pos="51000">
                <a:srgbClr val="1D41A7"/>
              </a:gs>
              <a:gs pos="8000">
                <a:srgbClr val="0E2050"/>
              </a:gs>
              <a:gs pos="91000">
                <a:srgbClr val="0E205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s-PY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F90B001-3054-4EEA-B2F5-2A67A0D3BCF5}"/>
              </a:ext>
            </a:extLst>
          </p:cNvPr>
          <p:cNvSpPr txBox="1"/>
          <p:nvPr/>
        </p:nvSpPr>
        <p:spPr>
          <a:xfrm>
            <a:off x="720488" y="459389"/>
            <a:ext cx="107510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002060"/>
                </a:solidFill>
                <a:latin typeface="Gotham" panose="02000604040000020004" pitchFamily="2" charset="0"/>
              </a:rPr>
              <a:t>La correcta asignación de los recursos nos han permitido implementar medidas focalizadas</a:t>
            </a:r>
            <a:endParaRPr lang="es-ES" sz="3200" b="1" dirty="0">
              <a:solidFill>
                <a:srgbClr val="002060"/>
              </a:solidFill>
              <a:latin typeface="Gotham" panose="02000604040000020004" pitchFamily="2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CB8016E1-DA23-4033-A384-37711AD8576B}"/>
              </a:ext>
            </a:extLst>
          </p:cNvPr>
          <p:cNvSpPr/>
          <p:nvPr/>
        </p:nvSpPr>
        <p:spPr>
          <a:xfrm>
            <a:off x="344245" y="3694387"/>
            <a:ext cx="4516511" cy="109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400" b="1" dirty="0" smtClean="0">
                <a:solidFill>
                  <a:srgbClr val="002060"/>
                </a:solidFill>
                <a:latin typeface="Gotham" panose="02000604040000020004" pitchFamily="2" charset="0"/>
              </a:rPr>
              <a:t>Subsidio de Frontera</a:t>
            </a:r>
            <a:endParaRPr lang="es-ES" sz="2400" b="1" dirty="0">
              <a:solidFill>
                <a:srgbClr val="002060"/>
              </a:solidFill>
              <a:latin typeface="Gotham" panose="02000604040000020004" pitchFamily="2" charset="0"/>
            </a:endParaRPr>
          </a:p>
          <a:p>
            <a:pPr algn="r"/>
            <a:r>
              <a:rPr lang="es-ES" sz="1400" dirty="0" smtClean="0">
                <a:solidFill>
                  <a:srgbClr val="002060"/>
                </a:solidFill>
                <a:latin typeface="Gotham" panose="02000604040000020004" pitchFamily="2" charset="0"/>
              </a:rPr>
              <a:t>Para trabajadores y comerciantes de ciudades fronterizas con Argentina como consecuencia del cierre fronterizo</a:t>
            </a:r>
            <a:endParaRPr lang="es-ES" sz="1400" dirty="0">
              <a:solidFill>
                <a:srgbClr val="002060"/>
              </a:solidFill>
              <a:latin typeface="Gotham" panose="02000604040000020004" pitchFamily="2" charset="0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90321900-8C59-443B-ACA3-B2CF4FDF23C0}"/>
              </a:ext>
            </a:extLst>
          </p:cNvPr>
          <p:cNvSpPr/>
          <p:nvPr/>
        </p:nvSpPr>
        <p:spPr>
          <a:xfrm>
            <a:off x="344245" y="1461695"/>
            <a:ext cx="4516512" cy="1093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400" b="1" dirty="0" smtClean="0">
                <a:solidFill>
                  <a:srgbClr val="002060"/>
                </a:solidFill>
                <a:latin typeface="Gotham" panose="02000604040000020004" pitchFamily="2" charset="0"/>
              </a:rPr>
              <a:t>Recursos para Salud</a:t>
            </a:r>
            <a:endParaRPr lang="es-ES" sz="2400" b="1" dirty="0">
              <a:solidFill>
                <a:srgbClr val="002060"/>
              </a:solidFill>
              <a:latin typeface="Gotham" panose="02000604040000020004" pitchFamily="2" charset="0"/>
            </a:endParaRPr>
          </a:p>
          <a:p>
            <a:pPr algn="r"/>
            <a:r>
              <a:rPr lang="es-ES" sz="1400" dirty="0">
                <a:solidFill>
                  <a:srgbClr val="002060"/>
                </a:solidFill>
                <a:latin typeface="Gotham" panose="02000604040000020004" pitchFamily="2" charset="0"/>
              </a:rPr>
              <a:t>Para </a:t>
            </a:r>
            <a:r>
              <a:rPr lang="es-ES" sz="1400" dirty="0" smtClean="0">
                <a:solidFill>
                  <a:srgbClr val="002060"/>
                </a:solidFill>
                <a:latin typeface="Gotham" panose="02000604040000020004" pitchFamily="2" charset="0"/>
              </a:rPr>
              <a:t>la compra de vacunas, insumos y contratación de personal de blanco para hacer frente a la pandemia del Covid-19</a:t>
            </a:r>
            <a:endParaRPr lang="es-ES" sz="1400" dirty="0">
              <a:solidFill>
                <a:srgbClr val="002060"/>
              </a:solidFill>
              <a:latin typeface="Gotham" panose="02000604040000020004" pitchFamily="2" charset="0"/>
            </a:endParaRP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CADCEE9D-12C4-4757-AD31-460BFFE3CBFC}"/>
              </a:ext>
            </a:extLst>
          </p:cNvPr>
          <p:cNvSpPr/>
          <p:nvPr/>
        </p:nvSpPr>
        <p:spPr>
          <a:xfrm>
            <a:off x="798213" y="4822610"/>
            <a:ext cx="4062543" cy="10928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ES" sz="2400" b="1" dirty="0" smtClean="0">
                <a:solidFill>
                  <a:srgbClr val="013766"/>
                </a:solidFill>
                <a:latin typeface="Gotham" panose="02000604040000020004" pitchFamily="2" charset="0"/>
              </a:rPr>
              <a:t>Régimen Transitorio IPS</a:t>
            </a:r>
            <a:endParaRPr lang="es-ES" sz="2400" b="1" dirty="0">
              <a:solidFill>
                <a:srgbClr val="013766"/>
              </a:solidFill>
              <a:latin typeface="Gotham" panose="02000604040000020004" pitchFamily="2" charset="0"/>
            </a:endParaRPr>
          </a:p>
          <a:p>
            <a:pPr algn="r"/>
            <a:r>
              <a:rPr lang="es-ES" sz="1400" dirty="0" smtClean="0">
                <a:solidFill>
                  <a:srgbClr val="013766"/>
                </a:solidFill>
                <a:latin typeface="Gotham" panose="02000604040000020004" pitchFamily="2" charset="0"/>
              </a:rPr>
              <a:t>Reducción del aporte patronal durante todo el 2021 para empresas de los sectores más afectados</a:t>
            </a:r>
            <a:endParaRPr lang="es-ES" sz="1400" dirty="0">
              <a:solidFill>
                <a:srgbClr val="013766"/>
              </a:solidFill>
              <a:latin typeface="Gotham" panose="02000604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036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22884" y="6320873"/>
            <a:ext cx="49000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Y" sz="1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Fuente: Ministerio de Hacienda</a:t>
            </a:r>
            <a:r>
              <a:rPr lang="es-PY" sz="1100" dirty="0"/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2E8B582-C67C-4BD0-9104-E109E9CBAB89}"/>
              </a:ext>
            </a:extLst>
          </p:cNvPr>
          <p:cNvSpPr txBox="1"/>
          <p:nvPr/>
        </p:nvSpPr>
        <p:spPr>
          <a:xfrm>
            <a:off x="37710" y="514570"/>
            <a:ext cx="11908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228612"/>
            <a:r>
              <a:rPr lang="es-MX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gasto se ha focalizado al área de Salud y sectores afectados 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501081C4-E3AE-4F2D-956C-AC17842788E6}"/>
              </a:ext>
            </a:extLst>
          </p:cNvPr>
          <p:cNvGrpSpPr/>
          <p:nvPr/>
        </p:nvGrpSpPr>
        <p:grpSpPr>
          <a:xfrm>
            <a:off x="11945816" y="3061544"/>
            <a:ext cx="246184" cy="738551"/>
            <a:chOff x="10414053" y="657209"/>
            <a:chExt cx="597878" cy="1793631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CA34192A-61DB-4E2A-9BEB-996A589870ED}"/>
                </a:ext>
              </a:extLst>
            </p:cNvPr>
            <p:cNvSpPr/>
            <p:nvPr/>
          </p:nvSpPr>
          <p:spPr>
            <a:xfrm>
              <a:off x="10414054" y="657209"/>
              <a:ext cx="597877" cy="59787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>
                <a:solidFill>
                  <a:prstClr val="white"/>
                </a:solidFill>
              </a:endParaRP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505063A8-2840-4E4F-9C8B-554A93DF5D32}"/>
                </a:ext>
              </a:extLst>
            </p:cNvPr>
            <p:cNvSpPr/>
            <p:nvPr/>
          </p:nvSpPr>
          <p:spPr>
            <a:xfrm>
              <a:off x="10414053" y="1255086"/>
              <a:ext cx="597877" cy="5978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>
                <a:solidFill>
                  <a:prstClr val="white"/>
                </a:solidFill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140CF61A-0A02-4330-9C10-8575436EF7EF}"/>
                </a:ext>
              </a:extLst>
            </p:cNvPr>
            <p:cNvSpPr/>
            <p:nvPr/>
          </p:nvSpPr>
          <p:spPr>
            <a:xfrm>
              <a:off x="10414053" y="1852963"/>
              <a:ext cx="597877" cy="597877"/>
            </a:xfrm>
            <a:prstGeom prst="rect">
              <a:avLst/>
            </a:prstGeom>
            <a:solidFill>
              <a:srgbClr val="1557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Y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71771312"/>
              </p:ext>
            </p:extLst>
          </p:nvPr>
        </p:nvGraphicFramePr>
        <p:xfrm>
          <a:off x="6169573" y="1247553"/>
          <a:ext cx="5591502" cy="4995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24461933"/>
              </p:ext>
            </p:extLst>
          </p:nvPr>
        </p:nvGraphicFramePr>
        <p:xfrm>
          <a:off x="329398" y="1247553"/>
          <a:ext cx="5489356" cy="4858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004858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1194</TotalTime>
  <Words>2076</Words>
  <Application>Microsoft Office PowerPoint</Application>
  <PresentationFormat>Panorámica</PresentationFormat>
  <Paragraphs>281</Paragraphs>
  <Slides>29</Slides>
  <Notes>17</Notes>
  <HiddenSlides>0</HiddenSlides>
  <MMClips>0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29</vt:i4>
      </vt:variant>
    </vt:vector>
  </HeadingPairs>
  <TitlesOfParts>
    <vt:vector size="45" baseType="lpstr">
      <vt:lpstr>Arial</vt:lpstr>
      <vt:lpstr>Calibri</vt:lpstr>
      <vt:lpstr>Calibri Light</vt:lpstr>
      <vt:lpstr>Gotham</vt:lpstr>
      <vt:lpstr>Gotham Black</vt:lpstr>
      <vt:lpstr>Gotham Regular</vt:lpstr>
      <vt:lpstr>League Spartan</vt:lpstr>
      <vt:lpstr>Lucida Sans</vt:lpstr>
      <vt:lpstr>Open Sans Light</vt:lpstr>
      <vt:lpstr>Poppins SemiBold</vt:lpstr>
      <vt:lpstr>Tahoma</vt:lpstr>
      <vt:lpstr>Times New Roman</vt:lpstr>
      <vt:lpstr>Wingdings</vt:lpstr>
      <vt:lpstr>Tema de Office</vt:lpstr>
      <vt:lpstr>1_Tema de Office</vt:lpstr>
      <vt:lpstr>2_Tema de Office</vt:lpstr>
      <vt:lpstr>Presentación de PowerPoint</vt:lpstr>
      <vt:lpstr>Presentación de PowerPoint</vt:lpstr>
      <vt:lpstr>Presentación de PowerPoint</vt:lpstr>
      <vt:lpstr>A nivel global, la pandemia debilitó las cuentas fiscales </vt:lpstr>
      <vt:lpstr>En este contexto, Paraguay ejecutó un paquete de estímulos oportunos y eficaces, en línea con las medias a nivel regional</vt:lpstr>
      <vt:lpstr>Lo que se tradujo en un aumento de la deuda pública, pero manteniendo un bajo nivel en relación a los pares de la región</vt:lpstr>
      <vt:lpstr>Presentación de PowerPoint</vt:lpstr>
      <vt:lpstr>Presentación de PowerPoint</vt:lpstr>
      <vt:lpstr>Presentación de PowerPoint</vt:lpstr>
      <vt:lpstr>…logrando apoyar a las familias vulnerables y atenuar el impacto en la pobreza</vt:lpstr>
      <vt:lpstr>En el 2019 y 2020, el impulso fiscal fue importante, que es retirado de manera gradual en el 2021 </vt:lpstr>
      <vt:lpstr>Esto nos permitió enfrentar de manera resiliente el impacto de la pandemia COVID-19 y retomar el crecimiento en el 2021. Pero ante un 2022 incierto…</vt:lpstr>
      <vt:lpstr>Presentación de PowerPoint</vt:lpstr>
      <vt:lpstr>El complejo contexto internacional por el conflicto Rusia-Ucrania y el impacto de la aceleración de la inflación ponen en riesgo la recuperación mundial para el 2022</vt:lpstr>
      <vt:lpstr>Los precios del petróleo y sus derivados han aumentado considerablemente, lo cual impacta con mayor fuerza en los países importadores de petróleo</vt:lpstr>
      <vt:lpstr>A nivel local, se ajusta a la baja el crecimiento económico para el 2022, debido al impacto de la sequía sobre la agricultura y sectores vinculados, además del choque externo.</vt:lpstr>
      <vt:lpstr>Los principales ajustes a la baja se dieron en los sectores: agricultura, manufactura, electricidad y agua y comercio</vt:lpstr>
      <vt:lpstr>Presentación de PowerPoint</vt:lpstr>
      <vt:lpstr>Presentación de PowerPoint</vt:lpstr>
      <vt:lpstr>Presentación de PowerPoint</vt:lpstr>
      <vt:lpstr>También debemos reducir las brechas en Salud y Educación </vt:lpstr>
      <vt:lpstr>Las brechas en infraestructura caracterizan a la región y a nuestro país</vt:lpstr>
      <vt:lpstr>Incentivar las inversiones con participación del sector privado (APPs y Llave en mano)</vt:lpstr>
      <vt:lpstr>Presentación de PowerPoint</vt:lpstr>
      <vt:lpstr>Presentación de PowerPoint</vt:lpstr>
      <vt:lpstr>Reformas institucionales son fundamentales para restablecer el camino hacia la consolidación fiscal y la recuperación económica</vt:lpstr>
      <vt:lpstr>Presentación de PowerPoint</vt:lpstr>
      <vt:lpstr>Presentación de PowerPoint</vt:lpstr>
      <vt:lpstr>Presentación de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Fiorella Stefani</dc:creator>
  <cp:lastModifiedBy>Rolando Sapriza</cp:lastModifiedBy>
  <cp:revision>102</cp:revision>
  <dcterms:created xsi:type="dcterms:W3CDTF">2022-05-17T15:24:41Z</dcterms:created>
  <dcterms:modified xsi:type="dcterms:W3CDTF">2022-05-24T03:23:47Z</dcterms:modified>
</cp:coreProperties>
</file>