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1" r:id="rId5"/>
  </p:sldMasterIdLst>
  <p:notesMasterIdLst>
    <p:notesMasterId r:id="rId16"/>
  </p:notesMasterIdLst>
  <p:sldIdLst>
    <p:sldId id="268" r:id="rId6"/>
    <p:sldId id="4284" r:id="rId7"/>
    <p:sldId id="4273" r:id="rId8"/>
    <p:sldId id="4270" r:id="rId9"/>
    <p:sldId id="4263" r:id="rId10"/>
    <p:sldId id="4269" r:id="rId11"/>
    <p:sldId id="4271" r:id="rId12"/>
    <p:sldId id="4272" r:id="rId13"/>
    <p:sldId id="269" r:id="rId14"/>
    <p:sldId id="266" r:id="rId15"/>
  </p:sldIdLst>
  <p:sldSz cx="17297400" cy="9752013"/>
  <p:notesSz cx="6858000" cy="9144000"/>
  <p:defaultTextStyle>
    <a:defPPr>
      <a:defRPr lang="en-US"/>
    </a:defPPr>
    <a:lvl1pPr marL="0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1pPr>
    <a:lvl2pPr marL="65257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2pPr>
    <a:lvl3pPr marL="1305144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3pPr>
    <a:lvl4pPr marL="1957714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4pPr>
    <a:lvl5pPr marL="2610286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5pPr>
    <a:lvl6pPr marL="3262858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6pPr>
    <a:lvl7pPr marL="3915430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7pPr>
    <a:lvl8pPr marL="456800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8pPr>
    <a:lvl9pPr marL="5220572" algn="l" defTabSz="1305144" rtl="0" eaLnBrk="1" latinLnBrk="0" hangingPunct="1">
      <a:defRPr sz="25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9C42"/>
    <a:srgbClr val="458B66"/>
    <a:srgbClr val="F2F2F2"/>
    <a:srgbClr val="41BECD"/>
    <a:srgbClr val="48DFC9"/>
    <a:srgbClr val="959595"/>
    <a:srgbClr val="25C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38F0BF-F508-4C8E-B4D6-FECB4B2341BE}" v="109" dt="2022-08-02T18:37:07.9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0"/>
    <p:restoredTop sz="94674"/>
  </p:normalViewPr>
  <p:slideViewPr>
    <p:cSldViewPr snapToGrid="0">
      <p:cViewPr varScale="1">
        <p:scale>
          <a:sx n="44" d="100"/>
          <a:sy n="44" d="100"/>
        </p:scale>
        <p:origin x="6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ELA, HECTOR" userId="13257836-fb51-414d-b9eb-74d1d5709565" providerId="ADAL" clId="{BB38F0BF-F508-4C8E-B4D6-FECB4B2341BE}"/>
    <pc:docChg chg="undo custSel addSld delSld modSld sldOrd">
      <pc:chgData name="VARELA, HECTOR" userId="13257836-fb51-414d-b9eb-74d1d5709565" providerId="ADAL" clId="{BB38F0BF-F508-4C8E-B4D6-FECB4B2341BE}" dt="2022-08-02T18:37:07.973" v="772" actId="20577"/>
      <pc:docMkLst>
        <pc:docMk/>
      </pc:docMkLst>
      <pc:sldChg chg="delSp modSp mod">
        <pc:chgData name="VARELA, HECTOR" userId="13257836-fb51-414d-b9eb-74d1d5709565" providerId="ADAL" clId="{BB38F0BF-F508-4C8E-B4D6-FECB4B2341BE}" dt="2022-08-02T15:52:49.424" v="523" actId="255"/>
        <pc:sldMkLst>
          <pc:docMk/>
          <pc:sldMk cId="1620394884" sldId="268"/>
        </pc:sldMkLst>
        <pc:spChg chg="mod">
          <ac:chgData name="VARELA, HECTOR" userId="13257836-fb51-414d-b9eb-74d1d5709565" providerId="ADAL" clId="{BB38F0BF-F508-4C8E-B4D6-FECB4B2341BE}" dt="2022-08-02T15:52:49.424" v="523" actId="255"/>
          <ac:spMkLst>
            <pc:docMk/>
            <pc:sldMk cId="1620394884" sldId="268"/>
            <ac:spMk id="6" creationId="{457B69B2-8DBF-4F41-AE04-8391601EC5B9}"/>
          </ac:spMkLst>
        </pc:spChg>
        <pc:picChg chg="del">
          <ac:chgData name="VARELA, HECTOR" userId="13257836-fb51-414d-b9eb-74d1d5709565" providerId="ADAL" clId="{BB38F0BF-F508-4C8E-B4D6-FECB4B2341BE}" dt="2022-08-02T15:38:13.784" v="46" actId="478"/>
          <ac:picMkLst>
            <pc:docMk/>
            <pc:sldMk cId="1620394884" sldId="268"/>
            <ac:picMk id="2" creationId="{C35CBE9D-B815-4DF4-9151-13E6767847A1}"/>
          </ac:picMkLst>
        </pc:picChg>
      </pc:sldChg>
      <pc:sldChg chg="del">
        <pc:chgData name="VARELA, HECTOR" userId="13257836-fb51-414d-b9eb-74d1d5709565" providerId="ADAL" clId="{BB38F0BF-F508-4C8E-B4D6-FECB4B2341BE}" dt="2022-08-02T15:52:24.958" v="519" actId="47"/>
        <pc:sldMkLst>
          <pc:docMk/>
          <pc:sldMk cId="1389010717" sldId="4250"/>
        </pc:sldMkLst>
      </pc:sldChg>
      <pc:sldChg chg="del">
        <pc:chgData name="VARELA, HECTOR" userId="13257836-fb51-414d-b9eb-74d1d5709565" providerId="ADAL" clId="{BB38F0BF-F508-4C8E-B4D6-FECB4B2341BE}" dt="2022-08-02T15:52:28.659" v="520" actId="47"/>
        <pc:sldMkLst>
          <pc:docMk/>
          <pc:sldMk cId="1998023353" sldId="4256"/>
        </pc:sldMkLst>
      </pc:sldChg>
      <pc:sldChg chg="addSp delSp modSp mod">
        <pc:chgData name="VARELA, HECTOR" userId="13257836-fb51-414d-b9eb-74d1d5709565" providerId="ADAL" clId="{BB38F0BF-F508-4C8E-B4D6-FECB4B2341BE}" dt="2022-08-02T18:34:42.995" v="747" actId="1076"/>
        <pc:sldMkLst>
          <pc:docMk/>
          <pc:sldMk cId="2984814751" sldId="4263"/>
        </pc:sldMkLst>
        <pc:spChg chg="mod">
          <ac:chgData name="VARELA, HECTOR" userId="13257836-fb51-414d-b9eb-74d1d5709565" providerId="ADAL" clId="{BB38F0BF-F508-4C8E-B4D6-FECB4B2341BE}" dt="2022-08-02T15:56:13.052" v="581" actId="20577"/>
          <ac:spMkLst>
            <pc:docMk/>
            <pc:sldMk cId="2984814751" sldId="4263"/>
            <ac:spMk id="2" creationId="{EE7B0699-5D1A-4BBF-A31E-5379BF918E7A}"/>
          </ac:spMkLst>
        </pc:spChg>
        <pc:spChg chg="add del">
          <ac:chgData name="VARELA, HECTOR" userId="13257836-fb51-414d-b9eb-74d1d5709565" providerId="ADAL" clId="{BB38F0BF-F508-4C8E-B4D6-FECB4B2341BE}" dt="2022-08-02T15:40:28.589" v="186" actId="478"/>
          <ac:spMkLst>
            <pc:docMk/>
            <pc:sldMk cId="2984814751" sldId="4263"/>
            <ac:spMk id="7" creationId="{02CCAB1F-CCBF-4831-8880-AD2C7E5146EC}"/>
          </ac:spMkLst>
        </pc:spChg>
        <pc:spChg chg="add mod">
          <ac:chgData name="VARELA, HECTOR" userId="13257836-fb51-414d-b9eb-74d1d5709565" providerId="ADAL" clId="{BB38F0BF-F508-4C8E-B4D6-FECB4B2341BE}" dt="2022-08-02T18:34:29.685" v="746" actId="20577"/>
          <ac:spMkLst>
            <pc:docMk/>
            <pc:sldMk cId="2984814751" sldId="4263"/>
            <ac:spMk id="8" creationId="{0F311A00-2135-4FD3-B2EE-4C64DAF0CE8F}"/>
          </ac:spMkLst>
        </pc:spChg>
        <pc:picChg chg="add del">
          <ac:chgData name="VARELA, HECTOR" userId="13257836-fb51-414d-b9eb-74d1d5709565" providerId="ADAL" clId="{BB38F0BF-F508-4C8E-B4D6-FECB4B2341BE}" dt="2022-08-02T15:40:29.268" v="187" actId="478"/>
          <ac:picMkLst>
            <pc:docMk/>
            <pc:sldMk cId="2984814751" sldId="4263"/>
            <ac:picMk id="4" creationId="{46CB3E4D-35AE-4497-A4EF-746C38F4F2E2}"/>
          </ac:picMkLst>
        </pc:picChg>
        <pc:picChg chg="add del">
          <ac:chgData name="VARELA, HECTOR" userId="13257836-fb51-414d-b9eb-74d1d5709565" providerId="ADAL" clId="{BB38F0BF-F508-4C8E-B4D6-FECB4B2341BE}" dt="2022-08-02T15:40:29.822" v="188" actId="478"/>
          <ac:picMkLst>
            <pc:docMk/>
            <pc:sldMk cId="2984814751" sldId="4263"/>
            <ac:picMk id="6" creationId="{E55BA28F-2999-4F7F-9D3E-17A2FD0F7364}"/>
          </ac:picMkLst>
        </pc:picChg>
        <pc:picChg chg="add mod">
          <ac:chgData name="VARELA, HECTOR" userId="13257836-fb51-414d-b9eb-74d1d5709565" providerId="ADAL" clId="{BB38F0BF-F508-4C8E-B4D6-FECB4B2341BE}" dt="2022-08-02T18:34:42.995" v="747" actId="1076"/>
          <ac:picMkLst>
            <pc:docMk/>
            <pc:sldMk cId="2984814751" sldId="4263"/>
            <ac:picMk id="9" creationId="{E5AD77B3-FBA4-49E1-9E97-89520D41B60C}"/>
          </ac:picMkLst>
        </pc:picChg>
        <pc:cxnChg chg="add del">
          <ac:chgData name="VARELA, HECTOR" userId="13257836-fb51-414d-b9eb-74d1d5709565" providerId="ADAL" clId="{BB38F0BF-F508-4C8E-B4D6-FECB4B2341BE}" dt="2022-08-02T15:40:26.479" v="185" actId="478"/>
          <ac:cxnSpMkLst>
            <pc:docMk/>
            <pc:sldMk cId="2984814751" sldId="4263"/>
            <ac:cxnSpMk id="25" creationId="{BA3E09E5-0CB7-429C-A065-55DA7F9F3C02}"/>
          </ac:cxnSpMkLst>
        </pc:cxnChg>
      </pc:sldChg>
      <pc:sldChg chg="del">
        <pc:chgData name="VARELA, HECTOR" userId="13257836-fb51-414d-b9eb-74d1d5709565" providerId="ADAL" clId="{BB38F0BF-F508-4C8E-B4D6-FECB4B2341BE}" dt="2022-08-02T15:52:29.975" v="521" actId="47"/>
        <pc:sldMkLst>
          <pc:docMk/>
          <pc:sldMk cId="2913526109" sldId="4264"/>
        </pc:sldMkLst>
      </pc:sldChg>
      <pc:sldChg chg="del">
        <pc:chgData name="VARELA, HECTOR" userId="13257836-fb51-414d-b9eb-74d1d5709565" providerId="ADAL" clId="{BB38F0BF-F508-4C8E-B4D6-FECB4B2341BE}" dt="2022-08-02T15:52:31.406" v="522" actId="47"/>
        <pc:sldMkLst>
          <pc:docMk/>
          <pc:sldMk cId="1031987702" sldId="4265"/>
        </pc:sldMkLst>
      </pc:sldChg>
      <pc:sldChg chg="add del">
        <pc:chgData name="VARELA, HECTOR" userId="13257836-fb51-414d-b9eb-74d1d5709565" providerId="ADAL" clId="{BB38F0BF-F508-4C8E-B4D6-FECB4B2341BE}" dt="2022-08-02T15:40:30.870" v="189" actId="47"/>
        <pc:sldMkLst>
          <pc:docMk/>
          <pc:sldMk cId="239958630" sldId="4266"/>
        </pc:sldMkLst>
      </pc:sldChg>
      <pc:sldChg chg="add del">
        <pc:chgData name="VARELA, HECTOR" userId="13257836-fb51-414d-b9eb-74d1d5709565" providerId="ADAL" clId="{BB38F0BF-F508-4C8E-B4D6-FECB4B2341BE}" dt="2022-08-02T15:40:31.724" v="190" actId="47"/>
        <pc:sldMkLst>
          <pc:docMk/>
          <pc:sldMk cId="3009803917" sldId="4267"/>
        </pc:sldMkLst>
      </pc:sldChg>
      <pc:sldChg chg="add del">
        <pc:chgData name="VARELA, HECTOR" userId="13257836-fb51-414d-b9eb-74d1d5709565" providerId="ADAL" clId="{BB38F0BF-F508-4C8E-B4D6-FECB4B2341BE}" dt="2022-08-02T15:52:22.013" v="518" actId="47"/>
        <pc:sldMkLst>
          <pc:docMk/>
          <pc:sldMk cId="3429371721" sldId="4268"/>
        </pc:sldMkLst>
      </pc:sldChg>
      <pc:sldChg chg="addSp modSp add mod">
        <pc:chgData name="VARELA, HECTOR" userId="13257836-fb51-414d-b9eb-74d1d5709565" providerId="ADAL" clId="{BB38F0BF-F508-4C8E-B4D6-FECB4B2341BE}" dt="2022-08-02T18:37:07.973" v="772" actId="20577"/>
        <pc:sldMkLst>
          <pc:docMk/>
          <pc:sldMk cId="2436157987" sldId="4269"/>
        </pc:sldMkLst>
        <pc:spChg chg="mod">
          <ac:chgData name="VARELA, HECTOR" userId="13257836-fb51-414d-b9eb-74d1d5709565" providerId="ADAL" clId="{BB38F0BF-F508-4C8E-B4D6-FECB4B2341BE}" dt="2022-08-02T15:55:51.062" v="574" actId="20577"/>
          <ac:spMkLst>
            <pc:docMk/>
            <pc:sldMk cId="2436157987" sldId="4269"/>
            <ac:spMk id="2" creationId="{EE7B0699-5D1A-4BBF-A31E-5379BF918E7A}"/>
          </ac:spMkLst>
        </pc:spChg>
        <pc:spChg chg="add mod">
          <ac:chgData name="VARELA, HECTOR" userId="13257836-fb51-414d-b9eb-74d1d5709565" providerId="ADAL" clId="{BB38F0BF-F508-4C8E-B4D6-FECB4B2341BE}" dt="2022-08-02T15:55:35.658" v="565" actId="692"/>
          <ac:spMkLst>
            <pc:docMk/>
            <pc:sldMk cId="2436157987" sldId="4269"/>
            <ac:spMk id="3" creationId="{35AC0B26-5D78-42B1-96CD-E4A519BA3106}"/>
          </ac:spMkLst>
        </pc:spChg>
        <pc:spChg chg="add mod">
          <ac:chgData name="VARELA, HECTOR" userId="13257836-fb51-414d-b9eb-74d1d5709565" providerId="ADAL" clId="{BB38F0BF-F508-4C8E-B4D6-FECB4B2341BE}" dt="2022-08-02T15:55:40.138" v="566" actId="692"/>
          <ac:spMkLst>
            <pc:docMk/>
            <pc:sldMk cId="2436157987" sldId="4269"/>
            <ac:spMk id="8" creationId="{185AB6BA-5976-47B8-8843-EC293BF5D2C4}"/>
          </ac:spMkLst>
        </pc:spChg>
        <pc:graphicFrameChg chg="add mod">
          <ac:chgData name="VARELA, HECTOR" userId="13257836-fb51-414d-b9eb-74d1d5709565" providerId="ADAL" clId="{BB38F0BF-F508-4C8E-B4D6-FECB4B2341BE}" dt="2022-08-02T15:51:32.803" v="516" actId="1076"/>
          <ac:graphicFrameMkLst>
            <pc:docMk/>
            <pc:sldMk cId="2436157987" sldId="4269"/>
            <ac:graphicFrameMk id="5" creationId="{707DE9DD-97CC-4765-8DF1-2F20856500B1}"/>
          </ac:graphicFrameMkLst>
        </pc:graphicFrameChg>
        <pc:graphicFrameChg chg="add mod">
          <ac:chgData name="VARELA, HECTOR" userId="13257836-fb51-414d-b9eb-74d1d5709565" providerId="ADAL" clId="{BB38F0BF-F508-4C8E-B4D6-FECB4B2341BE}" dt="2022-08-02T18:37:07.973" v="772" actId="20577"/>
          <ac:graphicFrameMkLst>
            <pc:docMk/>
            <pc:sldMk cId="2436157987" sldId="4269"/>
            <ac:graphicFrameMk id="6" creationId="{E4560997-0F96-4869-BE5C-C11EC04555B9}"/>
          </ac:graphicFrameMkLst>
        </pc:graphicFrameChg>
      </pc:sldChg>
      <pc:sldChg chg="addSp modSp add mod ord">
        <pc:chgData name="VARELA, HECTOR" userId="13257836-fb51-414d-b9eb-74d1d5709565" providerId="ADAL" clId="{BB38F0BF-F508-4C8E-B4D6-FECB4B2341BE}" dt="2022-08-02T15:42:22.701" v="219"/>
        <pc:sldMkLst>
          <pc:docMk/>
          <pc:sldMk cId="501932604" sldId="4270"/>
        </pc:sldMkLst>
        <pc:spChg chg="add mod">
          <ac:chgData name="VARELA, HECTOR" userId="13257836-fb51-414d-b9eb-74d1d5709565" providerId="ADAL" clId="{BB38F0BF-F508-4C8E-B4D6-FECB4B2341BE}" dt="2022-08-02T15:41:55.666" v="211" actId="5793"/>
          <ac:spMkLst>
            <pc:docMk/>
            <pc:sldMk cId="501932604" sldId="4270"/>
            <ac:spMk id="6" creationId="{3ADC6183-432C-44CA-83B8-D422954AEA9F}"/>
          </ac:spMkLst>
        </pc:spChg>
        <pc:spChg chg="add mod">
          <ac:chgData name="VARELA, HECTOR" userId="13257836-fb51-414d-b9eb-74d1d5709565" providerId="ADAL" clId="{BB38F0BF-F508-4C8E-B4D6-FECB4B2341BE}" dt="2022-08-02T15:41:59.864" v="212" actId="1076"/>
          <ac:spMkLst>
            <pc:docMk/>
            <pc:sldMk cId="501932604" sldId="4270"/>
            <ac:spMk id="7" creationId="{CC24BA79-9B23-451A-88FA-877F3C6BF28B}"/>
          </ac:spMkLst>
        </pc:spChg>
        <pc:picChg chg="add mod modCrop">
          <ac:chgData name="VARELA, HECTOR" userId="13257836-fb51-414d-b9eb-74d1d5709565" providerId="ADAL" clId="{BB38F0BF-F508-4C8E-B4D6-FECB4B2341BE}" dt="2022-08-02T15:42:16.577" v="217" actId="1076"/>
          <ac:picMkLst>
            <pc:docMk/>
            <pc:sldMk cId="501932604" sldId="4270"/>
            <ac:picMk id="5" creationId="{12EAE500-FF19-47A4-B895-FF40AD8A5A1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6C2A95-0500-4CB8-8FBC-9DB3907D4698}" type="doc">
      <dgm:prSet loTypeId="urn:microsoft.com/office/officeart/2005/8/layout/matrix1" loCatId="matrix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016784F-B247-4FDE-BE17-30409A806B88}">
      <dgm:prSet phldrT="[Texto]" custT="1"/>
      <dgm:spPr>
        <a:solidFill>
          <a:srgbClr val="458B66"/>
        </a:solidFill>
      </dgm:spPr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Las infraestructuras del transporte deben ser…</a:t>
          </a:r>
        </a:p>
      </dgm:t>
    </dgm:pt>
    <dgm:pt modelId="{4A2CA6F3-642C-4100-8D19-A5674AC03120}" type="parTrans" cxnId="{BCA473C3-5B31-4CA7-B098-E2694BFE7F71}">
      <dgm:prSet/>
      <dgm:spPr/>
      <dgm:t>
        <a:bodyPr/>
        <a:lstStyle/>
        <a:p>
          <a:endParaRPr lang="es-ES"/>
        </a:p>
      </dgm:t>
    </dgm:pt>
    <dgm:pt modelId="{0FA31154-800A-4B70-9A5D-2C4CC8C80FCD}" type="sibTrans" cxnId="{BCA473C3-5B31-4CA7-B098-E2694BFE7F71}">
      <dgm:prSet/>
      <dgm:spPr/>
      <dgm:t>
        <a:bodyPr/>
        <a:lstStyle/>
        <a:p>
          <a:endParaRPr lang="es-ES"/>
        </a:p>
      </dgm:t>
    </dgm:pt>
    <dgm:pt modelId="{BD13AF71-BC90-46ED-BCE8-686CEBA984E1}">
      <dgm:prSet phldrT="[Texto]" custT="1"/>
      <dgm:spPr>
        <a:solidFill>
          <a:schemeClr val="accent6">
            <a:lumMod val="20000"/>
            <a:lumOff val="80000"/>
          </a:schemeClr>
        </a:solidFill>
        <a:ln>
          <a:solidFill>
            <a:srgbClr val="458B66"/>
          </a:solidFill>
        </a:ln>
      </dgm:spPr>
      <dgm:t>
        <a:bodyPr/>
        <a:lstStyle/>
        <a:p>
          <a:endParaRPr lang="es-ES" sz="4000" b="1" dirty="0"/>
        </a:p>
        <a:p>
          <a:r>
            <a:rPr lang="es-ES" sz="4000" b="1" dirty="0"/>
            <a:t>Resilientes </a:t>
          </a:r>
          <a:r>
            <a:rPr lang="es-ES" sz="3000" dirty="0"/>
            <a:t>desde su diseño</a:t>
          </a:r>
        </a:p>
      </dgm:t>
    </dgm:pt>
    <dgm:pt modelId="{DE1A2747-E5C1-4F5E-98D9-CB164C5DC815}" type="parTrans" cxnId="{3186C09F-9937-41DF-B6BC-A3793E0E3DD7}">
      <dgm:prSet/>
      <dgm:spPr/>
      <dgm:t>
        <a:bodyPr/>
        <a:lstStyle/>
        <a:p>
          <a:endParaRPr lang="es-ES"/>
        </a:p>
      </dgm:t>
    </dgm:pt>
    <dgm:pt modelId="{DC3ECB69-EB52-44F0-94B2-797BF66507C3}" type="sibTrans" cxnId="{3186C09F-9937-41DF-B6BC-A3793E0E3DD7}">
      <dgm:prSet/>
      <dgm:spPr/>
      <dgm:t>
        <a:bodyPr/>
        <a:lstStyle/>
        <a:p>
          <a:endParaRPr lang="es-ES"/>
        </a:p>
      </dgm:t>
    </dgm:pt>
    <dgm:pt modelId="{84EA1589-A933-4C22-8F9A-7014168354B7}">
      <dgm:prSet phldrT="[Texto]"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4000" b="1" dirty="0"/>
        </a:p>
        <a:p>
          <a:r>
            <a:rPr lang="es-ES" sz="4000" b="1" dirty="0"/>
            <a:t>Sostenibles</a:t>
          </a:r>
          <a:r>
            <a:rPr lang="es-ES" sz="3000" dirty="0"/>
            <a:t> en su </a:t>
          </a:r>
          <a:r>
            <a:rPr lang="es-ES" sz="2800" dirty="0"/>
            <a:t>construcción y mantenimiento</a:t>
          </a:r>
        </a:p>
      </dgm:t>
    </dgm:pt>
    <dgm:pt modelId="{A8477CDD-EF50-4014-94EA-0287CE822B08}" type="parTrans" cxnId="{497888A7-EB67-4EF4-9ABA-5FF8B3974ACA}">
      <dgm:prSet/>
      <dgm:spPr/>
      <dgm:t>
        <a:bodyPr/>
        <a:lstStyle/>
        <a:p>
          <a:endParaRPr lang="es-ES"/>
        </a:p>
      </dgm:t>
    </dgm:pt>
    <dgm:pt modelId="{FBB9B4F3-5EF0-406E-B4A3-C6CE56337867}" type="sibTrans" cxnId="{497888A7-EB67-4EF4-9ABA-5FF8B3974ACA}">
      <dgm:prSet/>
      <dgm:spPr/>
      <dgm:t>
        <a:bodyPr/>
        <a:lstStyle/>
        <a:p>
          <a:endParaRPr lang="es-ES"/>
        </a:p>
      </dgm:t>
    </dgm:pt>
    <dgm:pt modelId="{4CFDB715-EDF6-47E4-B5DC-7807D3A1E60A}">
      <dgm:prSet phldrT="[Texto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" sz="3000" dirty="0"/>
            <a:t>Siempre </a:t>
          </a:r>
          <a:r>
            <a:rPr lang="es-ES" sz="4000" b="1" dirty="0"/>
            <a:t>seguras</a:t>
          </a:r>
        </a:p>
      </dgm:t>
    </dgm:pt>
    <dgm:pt modelId="{2A6F39EF-E25C-4F95-9C85-4D6EA9BAF84F}" type="parTrans" cxnId="{FA1E4488-FD3F-4ECF-963C-267D268DC735}">
      <dgm:prSet/>
      <dgm:spPr/>
      <dgm:t>
        <a:bodyPr/>
        <a:lstStyle/>
        <a:p>
          <a:endParaRPr lang="es-ES"/>
        </a:p>
      </dgm:t>
    </dgm:pt>
    <dgm:pt modelId="{278CB936-10A2-4924-9E35-F5082AE1AD5B}" type="sibTrans" cxnId="{FA1E4488-FD3F-4ECF-963C-267D268DC735}">
      <dgm:prSet/>
      <dgm:spPr/>
      <dgm:t>
        <a:bodyPr/>
        <a:lstStyle/>
        <a:p>
          <a:endParaRPr lang="es-ES"/>
        </a:p>
      </dgm:t>
    </dgm:pt>
    <dgm:pt modelId="{34F6A9AA-C293-442D-B850-87D96A7C9BA0}">
      <dgm:prSet phldrT="[Texto]" custT="1"/>
      <dgm:spPr>
        <a:solidFill>
          <a:srgbClr val="F2F2F2"/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s-ES" sz="4000" b="1"/>
            <a:t>Digitales</a:t>
          </a:r>
          <a:r>
            <a:rPr lang="es-ES" sz="4000"/>
            <a:t> </a:t>
          </a:r>
          <a:r>
            <a:rPr lang="es-ES" sz="3000"/>
            <a:t>en su gestión</a:t>
          </a:r>
          <a:endParaRPr lang="es-ES" sz="3000" dirty="0"/>
        </a:p>
      </dgm:t>
    </dgm:pt>
    <dgm:pt modelId="{4EF75ED3-A1EE-4C1F-A720-647E2AA695D5}" type="parTrans" cxnId="{23FE8250-A639-4A9A-95E7-F68B12E97AA0}">
      <dgm:prSet/>
      <dgm:spPr/>
      <dgm:t>
        <a:bodyPr/>
        <a:lstStyle/>
        <a:p>
          <a:endParaRPr lang="es-ES"/>
        </a:p>
      </dgm:t>
    </dgm:pt>
    <dgm:pt modelId="{341C263B-1D8D-4741-8143-AFB8C2709688}" type="sibTrans" cxnId="{23FE8250-A639-4A9A-95E7-F68B12E97AA0}">
      <dgm:prSet/>
      <dgm:spPr/>
      <dgm:t>
        <a:bodyPr/>
        <a:lstStyle/>
        <a:p>
          <a:endParaRPr lang="es-ES"/>
        </a:p>
      </dgm:t>
    </dgm:pt>
    <dgm:pt modelId="{EA80D516-B28B-4605-A4D2-2206FD6B8541}" type="pres">
      <dgm:prSet presAssocID="{C76C2A95-0500-4CB8-8FBC-9DB3907D4698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5E7E493-322B-4FF4-A3CA-EA92528411EA}" type="pres">
      <dgm:prSet presAssocID="{C76C2A95-0500-4CB8-8FBC-9DB3907D4698}" presName="matrix" presStyleCnt="0"/>
      <dgm:spPr/>
    </dgm:pt>
    <dgm:pt modelId="{1DB4C03B-3287-4644-8DA5-762F6EF14307}" type="pres">
      <dgm:prSet presAssocID="{C76C2A95-0500-4CB8-8FBC-9DB3907D4698}" presName="tile1" presStyleLbl="node1" presStyleIdx="0" presStyleCnt="4"/>
      <dgm:spPr/>
    </dgm:pt>
    <dgm:pt modelId="{D4ACE23F-1AB8-4C3C-A6D4-A6CB8895860F}" type="pres">
      <dgm:prSet presAssocID="{C76C2A95-0500-4CB8-8FBC-9DB3907D469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0AD227A-4BCC-4074-B7CC-7AF7C43AE44D}" type="pres">
      <dgm:prSet presAssocID="{C76C2A95-0500-4CB8-8FBC-9DB3907D4698}" presName="tile2" presStyleLbl="node1" presStyleIdx="1" presStyleCnt="4"/>
      <dgm:spPr/>
    </dgm:pt>
    <dgm:pt modelId="{92F7CE9F-E2B0-4CD4-8FB9-A35376082B51}" type="pres">
      <dgm:prSet presAssocID="{C76C2A95-0500-4CB8-8FBC-9DB3907D469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D1CD49-B719-4B2D-8A34-10F273F1B668}" type="pres">
      <dgm:prSet presAssocID="{C76C2A95-0500-4CB8-8FBC-9DB3907D4698}" presName="tile3" presStyleLbl="node1" presStyleIdx="2" presStyleCnt="4"/>
      <dgm:spPr/>
    </dgm:pt>
    <dgm:pt modelId="{DC856DE1-3571-4A9D-98BC-DBF544A6336B}" type="pres">
      <dgm:prSet presAssocID="{C76C2A95-0500-4CB8-8FBC-9DB3907D469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B3DF2B-9A7B-4364-AAF2-8DA59D34F7FC}" type="pres">
      <dgm:prSet presAssocID="{C76C2A95-0500-4CB8-8FBC-9DB3907D4698}" presName="tile4" presStyleLbl="node1" presStyleIdx="3" presStyleCnt="4"/>
      <dgm:spPr/>
    </dgm:pt>
    <dgm:pt modelId="{FE7998BF-E1FD-4B74-B1F7-846AC7F7B013}" type="pres">
      <dgm:prSet presAssocID="{C76C2A95-0500-4CB8-8FBC-9DB3907D469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577D870-11A2-47C1-A97B-FA2968FFD3B9}" type="pres">
      <dgm:prSet presAssocID="{C76C2A95-0500-4CB8-8FBC-9DB3907D4698}" presName="centerTile" presStyleLbl="fgShp" presStyleIdx="0" presStyleCnt="1" custScaleX="333333" custScaleY="72243" custLinFactNeighborX="0" custLinFactNeighborY="-9350">
        <dgm:presLayoutVars>
          <dgm:chMax val="0"/>
          <dgm:chPref val="0"/>
        </dgm:presLayoutVars>
      </dgm:prSet>
      <dgm:spPr/>
    </dgm:pt>
  </dgm:ptLst>
  <dgm:cxnLst>
    <dgm:cxn modelId="{AD320440-F5CF-4EC5-969F-71F1C562BFD0}" type="presOf" srcId="{4CFDB715-EDF6-47E4-B5DC-7807D3A1E60A}" destId="{DC856DE1-3571-4A9D-98BC-DBF544A6336B}" srcOrd="1" destOrd="0" presId="urn:microsoft.com/office/officeart/2005/8/layout/matrix1"/>
    <dgm:cxn modelId="{B85FB25B-08C9-4B70-A915-DBCB60992553}" type="presOf" srcId="{BD13AF71-BC90-46ED-BCE8-686CEBA984E1}" destId="{D4ACE23F-1AB8-4C3C-A6D4-A6CB8895860F}" srcOrd="1" destOrd="0" presId="urn:microsoft.com/office/officeart/2005/8/layout/matrix1"/>
    <dgm:cxn modelId="{23FE8250-A639-4A9A-95E7-F68B12E97AA0}" srcId="{C016784F-B247-4FDE-BE17-30409A806B88}" destId="{34F6A9AA-C293-442D-B850-87D96A7C9BA0}" srcOrd="3" destOrd="0" parTransId="{4EF75ED3-A1EE-4C1F-A720-647E2AA695D5}" sibTransId="{341C263B-1D8D-4741-8143-AFB8C2709688}"/>
    <dgm:cxn modelId="{077CE178-7B71-4A3C-BE49-B19782DC2419}" type="presOf" srcId="{C76C2A95-0500-4CB8-8FBC-9DB3907D4698}" destId="{EA80D516-B28B-4605-A4D2-2206FD6B8541}" srcOrd="0" destOrd="0" presId="urn:microsoft.com/office/officeart/2005/8/layout/matrix1"/>
    <dgm:cxn modelId="{5CFF7D7A-3470-4035-86B7-CDCC171B4528}" type="presOf" srcId="{C016784F-B247-4FDE-BE17-30409A806B88}" destId="{9577D870-11A2-47C1-A97B-FA2968FFD3B9}" srcOrd="0" destOrd="0" presId="urn:microsoft.com/office/officeart/2005/8/layout/matrix1"/>
    <dgm:cxn modelId="{FA1E4488-FD3F-4ECF-963C-267D268DC735}" srcId="{C016784F-B247-4FDE-BE17-30409A806B88}" destId="{4CFDB715-EDF6-47E4-B5DC-7807D3A1E60A}" srcOrd="2" destOrd="0" parTransId="{2A6F39EF-E25C-4F95-9C85-4D6EA9BAF84F}" sibTransId="{278CB936-10A2-4924-9E35-F5082AE1AD5B}"/>
    <dgm:cxn modelId="{3F73789C-578C-419A-9D4C-F4479428D1CE}" type="presOf" srcId="{84EA1589-A933-4C22-8F9A-7014168354B7}" destId="{E0AD227A-4BCC-4074-B7CC-7AF7C43AE44D}" srcOrd="0" destOrd="0" presId="urn:microsoft.com/office/officeart/2005/8/layout/matrix1"/>
    <dgm:cxn modelId="{D9CA559D-5AC3-4DC0-86D4-08E1A48B4423}" type="presOf" srcId="{BD13AF71-BC90-46ED-BCE8-686CEBA984E1}" destId="{1DB4C03B-3287-4644-8DA5-762F6EF14307}" srcOrd="0" destOrd="0" presId="urn:microsoft.com/office/officeart/2005/8/layout/matrix1"/>
    <dgm:cxn modelId="{3186C09F-9937-41DF-B6BC-A3793E0E3DD7}" srcId="{C016784F-B247-4FDE-BE17-30409A806B88}" destId="{BD13AF71-BC90-46ED-BCE8-686CEBA984E1}" srcOrd="0" destOrd="0" parTransId="{DE1A2747-E5C1-4F5E-98D9-CB164C5DC815}" sibTransId="{DC3ECB69-EB52-44F0-94B2-797BF66507C3}"/>
    <dgm:cxn modelId="{497888A7-EB67-4EF4-9ABA-5FF8B3974ACA}" srcId="{C016784F-B247-4FDE-BE17-30409A806B88}" destId="{84EA1589-A933-4C22-8F9A-7014168354B7}" srcOrd="1" destOrd="0" parTransId="{A8477CDD-EF50-4014-94EA-0287CE822B08}" sibTransId="{FBB9B4F3-5EF0-406E-B4A3-C6CE56337867}"/>
    <dgm:cxn modelId="{3EFF4BC0-79AC-47FF-99BC-DA03633424ED}" type="presOf" srcId="{84EA1589-A933-4C22-8F9A-7014168354B7}" destId="{92F7CE9F-E2B0-4CD4-8FB9-A35376082B51}" srcOrd="1" destOrd="0" presId="urn:microsoft.com/office/officeart/2005/8/layout/matrix1"/>
    <dgm:cxn modelId="{BCA473C3-5B31-4CA7-B098-E2694BFE7F71}" srcId="{C76C2A95-0500-4CB8-8FBC-9DB3907D4698}" destId="{C016784F-B247-4FDE-BE17-30409A806B88}" srcOrd="0" destOrd="0" parTransId="{4A2CA6F3-642C-4100-8D19-A5674AC03120}" sibTransId="{0FA31154-800A-4B70-9A5D-2C4CC8C80FCD}"/>
    <dgm:cxn modelId="{E66C27DE-8BEB-4992-92F2-DCFC7ECA2EA4}" type="presOf" srcId="{4CFDB715-EDF6-47E4-B5DC-7807D3A1E60A}" destId="{4DD1CD49-B719-4B2D-8A34-10F273F1B668}" srcOrd="0" destOrd="0" presId="urn:microsoft.com/office/officeart/2005/8/layout/matrix1"/>
    <dgm:cxn modelId="{787DE8F5-4CBD-4B83-AEB4-07CB1428D6EA}" type="presOf" srcId="{34F6A9AA-C293-442D-B850-87D96A7C9BA0}" destId="{94B3DF2B-9A7B-4364-AAF2-8DA59D34F7FC}" srcOrd="0" destOrd="0" presId="urn:microsoft.com/office/officeart/2005/8/layout/matrix1"/>
    <dgm:cxn modelId="{EBF574FA-5035-4A93-98C2-075694964C55}" type="presOf" srcId="{34F6A9AA-C293-442D-B850-87D96A7C9BA0}" destId="{FE7998BF-E1FD-4B74-B1F7-846AC7F7B013}" srcOrd="1" destOrd="0" presId="urn:microsoft.com/office/officeart/2005/8/layout/matrix1"/>
    <dgm:cxn modelId="{0D3E51E5-FEAA-45B7-A114-84A2E705961B}" type="presParOf" srcId="{EA80D516-B28B-4605-A4D2-2206FD6B8541}" destId="{D5E7E493-322B-4FF4-A3CA-EA92528411EA}" srcOrd="0" destOrd="0" presId="urn:microsoft.com/office/officeart/2005/8/layout/matrix1"/>
    <dgm:cxn modelId="{770B71F5-18C2-4CAF-B478-7A407E9DB285}" type="presParOf" srcId="{D5E7E493-322B-4FF4-A3CA-EA92528411EA}" destId="{1DB4C03B-3287-4644-8DA5-762F6EF14307}" srcOrd="0" destOrd="0" presId="urn:microsoft.com/office/officeart/2005/8/layout/matrix1"/>
    <dgm:cxn modelId="{7915B89F-D207-44D9-9DC7-3BF25F96814D}" type="presParOf" srcId="{D5E7E493-322B-4FF4-A3CA-EA92528411EA}" destId="{D4ACE23F-1AB8-4C3C-A6D4-A6CB8895860F}" srcOrd="1" destOrd="0" presId="urn:microsoft.com/office/officeart/2005/8/layout/matrix1"/>
    <dgm:cxn modelId="{F18F6118-EDF1-4A4F-A918-587B0AB53F63}" type="presParOf" srcId="{D5E7E493-322B-4FF4-A3CA-EA92528411EA}" destId="{E0AD227A-4BCC-4074-B7CC-7AF7C43AE44D}" srcOrd="2" destOrd="0" presId="urn:microsoft.com/office/officeart/2005/8/layout/matrix1"/>
    <dgm:cxn modelId="{077C565B-8FA2-4ADD-9AFC-85747BB89F5C}" type="presParOf" srcId="{D5E7E493-322B-4FF4-A3CA-EA92528411EA}" destId="{92F7CE9F-E2B0-4CD4-8FB9-A35376082B51}" srcOrd="3" destOrd="0" presId="urn:microsoft.com/office/officeart/2005/8/layout/matrix1"/>
    <dgm:cxn modelId="{35169B83-71C4-4487-BAA7-703EA7D5BCF1}" type="presParOf" srcId="{D5E7E493-322B-4FF4-A3CA-EA92528411EA}" destId="{4DD1CD49-B719-4B2D-8A34-10F273F1B668}" srcOrd="4" destOrd="0" presId="urn:microsoft.com/office/officeart/2005/8/layout/matrix1"/>
    <dgm:cxn modelId="{B51F53EB-E4DA-483F-B03E-911638955AFB}" type="presParOf" srcId="{D5E7E493-322B-4FF4-A3CA-EA92528411EA}" destId="{DC856DE1-3571-4A9D-98BC-DBF544A6336B}" srcOrd="5" destOrd="0" presId="urn:microsoft.com/office/officeart/2005/8/layout/matrix1"/>
    <dgm:cxn modelId="{84A0651C-AE68-4223-84B6-AA24E59E555A}" type="presParOf" srcId="{D5E7E493-322B-4FF4-A3CA-EA92528411EA}" destId="{94B3DF2B-9A7B-4364-AAF2-8DA59D34F7FC}" srcOrd="6" destOrd="0" presId="urn:microsoft.com/office/officeart/2005/8/layout/matrix1"/>
    <dgm:cxn modelId="{1E0440B0-FA83-4989-8E7A-D765A85E37E1}" type="presParOf" srcId="{D5E7E493-322B-4FF4-A3CA-EA92528411EA}" destId="{FE7998BF-E1FD-4B74-B1F7-846AC7F7B013}" srcOrd="7" destOrd="0" presId="urn:microsoft.com/office/officeart/2005/8/layout/matrix1"/>
    <dgm:cxn modelId="{EFA89C5C-A1BF-4FF5-A378-347ACB7DBC0B}" type="presParOf" srcId="{EA80D516-B28B-4605-A4D2-2206FD6B8541}" destId="{9577D870-11A2-47C1-A97B-FA2968FFD3B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D1CF99-E35B-4E68-9F5C-045ADAF1EA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19B315F-C2B0-486E-876A-04FBAC6ADAC1}">
      <dgm:prSet phldrT="[Texto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s-VE" dirty="0"/>
            <a:t>MOOC 1. Planificación</a:t>
          </a:r>
        </a:p>
      </dgm:t>
    </dgm:pt>
    <dgm:pt modelId="{299F3FAE-49E0-42B6-952D-065A3AC06308}" type="parTrans" cxnId="{02440D7A-05D0-45A0-AAA4-D39371AD4827}">
      <dgm:prSet/>
      <dgm:spPr/>
      <dgm:t>
        <a:bodyPr/>
        <a:lstStyle/>
        <a:p>
          <a:endParaRPr lang="es-VE"/>
        </a:p>
      </dgm:t>
    </dgm:pt>
    <dgm:pt modelId="{E504D972-878F-4AD0-BC30-E249AAD7A1D7}" type="sibTrans" cxnId="{02440D7A-05D0-45A0-AAA4-D39371AD4827}">
      <dgm:prSet/>
      <dgm:spPr/>
      <dgm:t>
        <a:bodyPr/>
        <a:lstStyle/>
        <a:p>
          <a:endParaRPr lang="es-VE"/>
        </a:p>
      </dgm:t>
    </dgm:pt>
    <dgm:pt modelId="{E68B68BE-63BE-4AE9-A7CC-C20AE112A00B}">
      <dgm:prSet phldrT="[Texto]"/>
      <dgm:spPr/>
      <dgm:t>
        <a:bodyPr/>
        <a:lstStyle/>
        <a:p>
          <a:r>
            <a:rPr lang="es-VE" dirty="0"/>
            <a:t>Políticas públicas</a:t>
          </a:r>
        </a:p>
      </dgm:t>
    </dgm:pt>
    <dgm:pt modelId="{C9EED887-D27A-410A-BE26-26FE3216D871}" type="parTrans" cxnId="{3E061986-C99E-4E9F-8195-7EF391BEACC0}">
      <dgm:prSet/>
      <dgm:spPr/>
      <dgm:t>
        <a:bodyPr/>
        <a:lstStyle/>
        <a:p>
          <a:endParaRPr lang="es-VE"/>
        </a:p>
      </dgm:t>
    </dgm:pt>
    <dgm:pt modelId="{031F9363-A188-42F6-B666-09C086B0C67F}" type="sibTrans" cxnId="{3E061986-C99E-4E9F-8195-7EF391BEACC0}">
      <dgm:prSet/>
      <dgm:spPr/>
      <dgm:t>
        <a:bodyPr/>
        <a:lstStyle/>
        <a:p>
          <a:endParaRPr lang="es-VE"/>
        </a:p>
      </dgm:t>
    </dgm:pt>
    <dgm:pt modelId="{D439827A-44D5-474D-8A65-C6F9CBCCABFD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VE" dirty="0"/>
            <a:t>MOOC 2. Financiación</a:t>
          </a:r>
        </a:p>
      </dgm:t>
    </dgm:pt>
    <dgm:pt modelId="{32823419-1AE3-4DD8-81DD-E9C9A02EB1AF}" type="parTrans" cxnId="{0D42A038-D073-4AE8-AF1D-9F237AD86D35}">
      <dgm:prSet/>
      <dgm:spPr/>
      <dgm:t>
        <a:bodyPr/>
        <a:lstStyle/>
        <a:p>
          <a:endParaRPr lang="es-VE"/>
        </a:p>
      </dgm:t>
    </dgm:pt>
    <dgm:pt modelId="{4E66F1CC-D3B9-473B-873A-66642A414201}" type="sibTrans" cxnId="{0D42A038-D073-4AE8-AF1D-9F237AD86D35}">
      <dgm:prSet/>
      <dgm:spPr/>
      <dgm:t>
        <a:bodyPr/>
        <a:lstStyle/>
        <a:p>
          <a:endParaRPr lang="es-VE"/>
        </a:p>
      </dgm:t>
    </dgm:pt>
    <dgm:pt modelId="{B94C7E76-CD92-4E14-B434-45C4F5E79BF0}">
      <dgm:prSet phldrT="[Texto]"/>
      <dgm:spPr/>
      <dgm:t>
        <a:bodyPr/>
        <a:lstStyle/>
        <a:p>
          <a:r>
            <a:rPr lang="es-VE" dirty="0"/>
            <a:t>Perspectiva macroeconómica</a:t>
          </a:r>
        </a:p>
      </dgm:t>
    </dgm:pt>
    <dgm:pt modelId="{8FF1D9B8-0C8B-4810-89C4-461BCAF74126}" type="parTrans" cxnId="{72377749-19C6-4DFF-9318-57487D57DEF8}">
      <dgm:prSet/>
      <dgm:spPr/>
      <dgm:t>
        <a:bodyPr/>
        <a:lstStyle/>
        <a:p>
          <a:endParaRPr lang="es-VE"/>
        </a:p>
      </dgm:t>
    </dgm:pt>
    <dgm:pt modelId="{EA333B78-A123-40F9-94C7-A8D3BC216F47}" type="sibTrans" cxnId="{72377749-19C6-4DFF-9318-57487D57DEF8}">
      <dgm:prSet/>
      <dgm:spPr/>
      <dgm:t>
        <a:bodyPr/>
        <a:lstStyle/>
        <a:p>
          <a:endParaRPr lang="es-VE"/>
        </a:p>
      </dgm:t>
    </dgm:pt>
    <dgm:pt modelId="{4887557E-25B8-4385-8D6D-1EBE827D2A4C}">
      <dgm:prSet phldrT="[Texto]"/>
      <dgm:spPr/>
      <dgm:t>
        <a:bodyPr/>
        <a:lstStyle/>
        <a:p>
          <a:r>
            <a:rPr lang="es-VE" dirty="0"/>
            <a:t>Efectos de la inversión</a:t>
          </a:r>
        </a:p>
      </dgm:t>
    </dgm:pt>
    <dgm:pt modelId="{4163F519-0786-4938-BA92-6240194DB879}" type="parTrans" cxnId="{75B717E0-BA09-404D-97B3-AB87628638F7}">
      <dgm:prSet/>
      <dgm:spPr/>
      <dgm:t>
        <a:bodyPr/>
        <a:lstStyle/>
        <a:p>
          <a:endParaRPr lang="es-VE"/>
        </a:p>
      </dgm:t>
    </dgm:pt>
    <dgm:pt modelId="{B0561118-9386-4C49-A23E-DF897CBA1776}" type="sibTrans" cxnId="{75B717E0-BA09-404D-97B3-AB87628638F7}">
      <dgm:prSet/>
      <dgm:spPr/>
      <dgm:t>
        <a:bodyPr/>
        <a:lstStyle/>
        <a:p>
          <a:endParaRPr lang="es-VE"/>
        </a:p>
      </dgm:t>
    </dgm:pt>
    <dgm:pt modelId="{960AFA30-1B6E-4A5A-9131-94FA8E70DA9E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VE" dirty="0"/>
            <a:t>MOOC 3. </a:t>
          </a:r>
          <a:r>
            <a:rPr lang="es-VE" dirty="0" err="1"/>
            <a:t>Preinversión</a:t>
          </a:r>
          <a:endParaRPr lang="es-VE" dirty="0"/>
        </a:p>
      </dgm:t>
    </dgm:pt>
    <dgm:pt modelId="{EC17D79A-5830-426F-B55A-8A25EC5990B0}" type="parTrans" cxnId="{AB0A3442-3183-45A7-9F1A-78BF7525F931}">
      <dgm:prSet/>
      <dgm:spPr/>
      <dgm:t>
        <a:bodyPr/>
        <a:lstStyle/>
        <a:p>
          <a:endParaRPr lang="es-VE"/>
        </a:p>
      </dgm:t>
    </dgm:pt>
    <dgm:pt modelId="{D29213AF-737B-4802-BEFA-70980B917F47}" type="sibTrans" cxnId="{AB0A3442-3183-45A7-9F1A-78BF7525F931}">
      <dgm:prSet/>
      <dgm:spPr/>
      <dgm:t>
        <a:bodyPr/>
        <a:lstStyle/>
        <a:p>
          <a:endParaRPr lang="es-VE"/>
        </a:p>
      </dgm:t>
    </dgm:pt>
    <dgm:pt modelId="{D1F76A43-FB03-4A64-983C-7D619707CAE3}">
      <dgm:prSet phldrT="[Texto]"/>
      <dgm:spPr/>
      <dgm:t>
        <a:bodyPr/>
        <a:lstStyle/>
        <a:p>
          <a:r>
            <a:rPr lang="es-VE" dirty="0"/>
            <a:t>Pre factibilidad y Factibilidad</a:t>
          </a:r>
        </a:p>
      </dgm:t>
    </dgm:pt>
    <dgm:pt modelId="{CBB804BE-EBB7-4FAC-AF19-6E6301C17751}" type="parTrans" cxnId="{72DE3552-7622-47EF-ADF3-A95453F9936B}">
      <dgm:prSet/>
      <dgm:spPr/>
      <dgm:t>
        <a:bodyPr/>
        <a:lstStyle/>
        <a:p>
          <a:endParaRPr lang="es-VE"/>
        </a:p>
      </dgm:t>
    </dgm:pt>
    <dgm:pt modelId="{55FD47D0-2065-43EA-968D-0CA43F33F842}" type="sibTrans" cxnId="{72DE3552-7622-47EF-ADF3-A95453F9936B}">
      <dgm:prSet/>
      <dgm:spPr/>
      <dgm:t>
        <a:bodyPr/>
        <a:lstStyle/>
        <a:p>
          <a:endParaRPr lang="es-VE"/>
        </a:p>
      </dgm:t>
    </dgm:pt>
    <dgm:pt modelId="{65DC8698-1053-407F-A2BE-14DBCE70AAF8}">
      <dgm:prSet phldrT="[Texto]"/>
      <dgm:spPr/>
      <dgm:t>
        <a:bodyPr/>
        <a:lstStyle/>
        <a:p>
          <a:r>
            <a:rPr lang="es-VE" dirty="0"/>
            <a:t>Herramientas de Planificación</a:t>
          </a:r>
        </a:p>
      </dgm:t>
    </dgm:pt>
    <dgm:pt modelId="{2BB33C57-DCB5-4EB3-979C-7E54C6C9A019}" type="parTrans" cxnId="{69EDB21C-4ED4-4D06-9A95-9934E117F706}">
      <dgm:prSet/>
      <dgm:spPr/>
      <dgm:t>
        <a:bodyPr/>
        <a:lstStyle/>
        <a:p>
          <a:endParaRPr lang="es-VE"/>
        </a:p>
      </dgm:t>
    </dgm:pt>
    <dgm:pt modelId="{008CB667-4262-4664-B565-6C1BC5FDD5A5}" type="sibTrans" cxnId="{69EDB21C-4ED4-4D06-9A95-9934E117F706}">
      <dgm:prSet/>
      <dgm:spPr/>
      <dgm:t>
        <a:bodyPr/>
        <a:lstStyle/>
        <a:p>
          <a:endParaRPr lang="es-VE"/>
        </a:p>
      </dgm:t>
    </dgm:pt>
    <dgm:pt modelId="{892D5EA6-8C26-4E6C-8F61-53F1D623BDA8}">
      <dgm:prSet phldrT="[Texto]"/>
      <dgm:spPr/>
      <dgm:t>
        <a:bodyPr/>
        <a:lstStyle/>
        <a:p>
          <a:r>
            <a:rPr lang="es-VE" dirty="0"/>
            <a:t>Planificación Estratégica</a:t>
          </a:r>
        </a:p>
      </dgm:t>
    </dgm:pt>
    <dgm:pt modelId="{B11F05C9-95BA-42DA-A3A0-1D82C29F24AC}" type="parTrans" cxnId="{5C6A8428-8C30-4E7A-B288-8F74497DC9CE}">
      <dgm:prSet/>
      <dgm:spPr/>
      <dgm:t>
        <a:bodyPr/>
        <a:lstStyle/>
        <a:p>
          <a:endParaRPr lang="es-VE"/>
        </a:p>
      </dgm:t>
    </dgm:pt>
    <dgm:pt modelId="{D02E5D66-A361-4D38-9343-0A0EB8041B1D}" type="sibTrans" cxnId="{5C6A8428-8C30-4E7A-B288-8F74497DC9CE}">
      <dgm:prSet/>
      <dgm:spPr/>
      <dgm:t>
        <a:bodyPr/>
        <a:lstStyle/>
        <a:p>
          <a:endParaRPr lang="es-VE"/>
        </a:p>
      </dgm:t>
    </dgm:pt>
    <dgm:pt modelId="{D5CB75EF-9217-43C1-BBCA-9FEB69938159}">
      <dgm:prSet phldrT="[Texto]"/>
      <dgm:spPr/>
      <dgm:t>
        <a:bodyPr/>
        <a:lstStyle/>
        <a:p>
          <a:r>
            <a:rPr lang="es-VE" dirty="0"/>
            <a:t>Planes, programas y proyectos</a:t>
          </a:r>
        </a:p>
      </dgm:t>
    </dgm:pt>
    <dgm:pt modelId="{957AD83C-CBE6-4894-BBB6-EAAE52647632}" type="parTrans" cxnId="{40124028-AC49-460D-9A9E-3E0E7C56E73A}">
      <dgm:prSet/>
      <dgm:spPr/>
      <dgm:t>
        <a:bodyPr/>
        <a:lstStyle/>
        <a:p>
          <a:endParaRPr lang="es-VE"/>
        </a:p>
      </dgm:t>
    </dgm:pt>
    <dgm:pt modelId="{7C9E1D92-2317-46C8-8E5A-B893DB92FF0A}" type="sibTrans" cxnId="{40124028-AC49-460D-9A9E-3E0E7C56E73A}">
      <dgm:prSet/>
      <dgm:spPr/>
      <dgm:t>
        <a:bodyPr/>
        <a:lstStyle/>
        <a:p>
          <a:endParaRPr lang="es-VE"/>
        </a:p>
      </dgm:t>
    </dgm:pt>
    <dgm:pt modelId="{8A9D2594-9E30-4785-ABCA-F63A80CAB3C3}">
      <dgm:prSet phldrT="[Texto]"/>
      <dgm:spPr/>
      <dgm:t>
        <a:bodyPr/>
        <a:lstStyle/>
        <a:p>
          <a:r>
            <a:rPr lang="es-VE" dirty="0"/>
            <a:t>Financiación pública y privada</a:t>
          </a:r>
        </a:p>
      </dgm:t>
    </dgm:pt>
    <dgm:pt modelId="{D49C8B5B-7C91-4097-B01F-6E541229B0CC}" type="parTrans" cxnId="{3ACAE7DC-E262-4C7E-AE9F-3AB9A1FFC093}">
      <dgm:prSet/>
      <dgm:spPr/>
      <dgm:t>
        <a:bodyPr/>
        <a:lstStyle/>
        <a:p>
          <a:endParaRPr lang="es-VE"/>
        </a:p>
      </dgm:t>
    </dgm:pt>
    <dgm:pt modelId="{942E31BC-4977-4E43-AD70-2E5C3CFD8712}" type="sibTrans" cxnId="{3ACAE7DC-E262-4C7E-AE9F-3AB9A1FFC093}">
      <dgm:prSet/>
      <dgm:spPr/>
      <dgm:t>
        <a:bodyPr/>
        <a:lstStyle/>
        <a:p>
          <a:endParaRPr lang="es-VE"/>
        </a:p>
      </dgm:t>
    </dgm:pt>
    <dgm:pt modelId="{C0A02A5E-F0D7-4848-9CCC-28CBBF9D6682}">
      <dgm:prSet phldrT="[Texto]"/>
      <dgm:spPr/>
      <dgm:t>
        <a:bodyPr/>
        <a:lstStyle/>
        <a:p>
          <a:r>
            <a:rPr lang="es-VE" dirty="0"/>
            <a:t>Selección del financiamiento</a:t>
          </a:r>
        </a:p>
      </dgm:t>
    </dgm:pt>
    <dgm:pt modelId="{53331BF8-32EA-46C0-991E-DFEF161FBEC4}" type="parTrans" cxnId="{48C8E19F-18E7-4C60-A982-D51D3BAF0349}">
      <dgm:prSet/>
      <dgm:spPr/>
      <dgm:t>
        <a:bodyPr/>
        <a:lstStyle/>
        <a:p>
          <a:endParaRPr lang="es-VE"/>
        </a:p>
      </dgm:t>
    </dgm:pt>
    <dgm:pt modelId="{0612B308-B170-4918-8BF1-FAB067315412}" type="sibTrans" cxnId="{48C8E19F-18E7-4C60-A982-D51D3BAF0349}">
      <dgm:prSet/>
      <dgm:spPr/>
      <dgm:t>
        <a:bodyPr/>
        <a:lstStyle/>
        <a:p>
          <a:endParaRPr lang="es-VE"/>
        </a:p>
      </dgm:t>
    </dgm:pt>
    <dgm:pt modelId="{C421A8FF-26E7-428A-AAD1-F55623F25713}">
      <dgm:prSet phldrT="[Texto]"/>
      <dgm:spPr/>
      <dgm:t>
        <a:bodyPr/>
        <a:lstStyle/>
        <a:p>
          <a:r>
            <a:rPr lang="es-VE" dirty="0"/>
            <a:t>Estudios previos a licitación</a:t>
          </a:r>
        </a:p>
      </dgm:t>
    </dgm:pt>
    <dgm:pt modelId="{D6954237-C536-4EA7-AF44-390C5760912A}" type="parTrans" cxnId="{A9F2353F-7FE1-49C6-B6BF-A9464BC0723F}">
      <dgm:prSet/>
      <dgm:spPr/>
      <dgm:t>
        <a:bodyPr/>
        <a:lstStyle/>
        <a:p>
          <a:endParaRPr lang="es-VE"/>
        </a:p>
      </dgm:t>
    </dgm:pt>
    <dgm:pt modelId="{6A6BDBE0-86E3-40C3-90AB-8C86FD63F15D}" type="sibTrans" cxnId="{A9F2353F-7FE1-49C6-B6BF-A9464BC0723F}">
      <dgm:prSet/>
      <dgm:spPr/>
      <dgm:t>
        <a:bodyPr/>
        <a:lstStyle/>
        <a:p>
          <a:endParaRPr lang="es-VE"/>
        </a:p>
      </dgm:t>
    </dgm:pt>
    <dgm:pt modelId="{945C48D1-458A-434B-A3D6-0CE05D691432}">
      <dgm:prSet phldrT="[Texto]"/>
      <dgm:spPr/>
      <dgm:t>
        <a:bodyPr/>
        <a:lstStyle/>
        <a:p>
          <a:r>
            <a:rPr lang="es-VE" dirty="0"/>
            <a:t>Proyecto Ejecutivo</a:t>
          </a:r>
        </a:p>
      </dgm:t>
    </dgm:pt>
    <dgm:pt modelId="{5165F71C-985F-49EC-9928-8AA078532393}" type="parTrans" cxnId="{EB46AF05-DCD2-4943-B634-063DFBD3FAC2}">
      <dgm:prSet/>
      <dgm:spPr/>
      <dgm:t>
        <a:bodyPr/>
        <a:lstStyle/>
        <a:p>
          <a:endParaRPr lang="es-VE"/>
        </a:p>
      </dgm:t>
    </dgm:pt>
    <dgm:pt modelId="{73293AE8-2EF6-426A-848B-9E6B324FEDB9}" type="sibTrans" cxnId="{EB46AF05-DCD2-4943-B634-063DFBD3FAC2}">
      <dgm:prSet/>
      <dgm:spPr/>
      <dgm:t>
        <a:bodyPr/>
        <a:lstStyle/>
        <a:p>
          <a:endParaRPr lang="es-VE"/>
        </a:p>
      </dgm:t>
    </dgm:pt>
    <dgm:pt modelId="{E54D84FD-11BD-45F3-8BF3-DEC081940DF4}">
      <dgm:prSet phldrT="[Texto]"/>
      <dgm:spPr/>
      <dgm:t>
        <a:bodyPr/>
        <a:lstStyle/>
        <a:p>
          <a:r>
            <a:rPr lang="es-VE" dirty="0"/>
            <a:t>Esquemas de contratación</a:t>
          </a:r>
        </a:p>
      </dgm:t>
    </dgm:pt>
    <dgm:pt modelId="{EF2038A1-2F57-46EB-8CF3-4059040A419E}" type="parTrans" cxnId="{28FC4B93-2AFC-4832-B59B-DE756879F05B}">
      <dgm:prSet/>
      <dgm:spPr/>
      <dgm:t>
        <a:bodyPr/>
        <a:lstStyle/>
        <a:p>
          <a:endParaRPr lang="es-VE"/>
        </a:p>
      </dgm:t>
    </dgm:pt>
    <dgm:pt modelId="{004123C4-ABFD-4358-8D3B-F2F782D7568C}" type="sibTrans" cxnId="{28FC4B93-2AFC-4832-B59B-DE756879F05B}">
      <dgm:prSet/>
      <dgm:spPr/>
      <dgm:t>
        <a:bodyPr/>
        <a:lstStyle/>
        <a:p>
          <a:endParaRPr lang="es-VE"/>
        </a:p>
      </dgm:t>
    </dgm:pt>
    <dgm:pt modelId="{F377ED90-2A0E-488A-8067-241860322DC5}">
      <dgm:prSet phldrT="[Texto]"/>
      <dgm:spPr/>
      <dgm:t>
        <a:bodyPr/>
        <a:lstStyle/>
        <a:p>
          <a:r>
            <a:rPr lang="es-VE" dirty="0"/>
            <a:t>Agregando valor: ASV, adaptación CC, calidad, SIT</a:t>
          </a:r>
        </a:p>
      </dgm:t>
    </dgm:pt>
    <dgm:pt modelId="{582D5D9E-ACE5-4BE7-A8E0-CD57BD336468}" type="parTrans" cxnId="{996C89B1-7C36-47D2-B096-BE84CE08E105}">
      <dgm:prSet/>
      <dgm:spPr/>
      <dgm:t>
        <a:bodyPr/>
        <a:lstStyle/>
        <a:p>
          <a:endParaRPr lang="es-VE"/>
        </a:p>
      </dgm:t>
    </dgm:pt>
    <dgm:pt modelId="{991757EB-9F56-45D8-ADAE-25CE02B3665D}" type="sibTrans" cxnId="{996C89B1-7C36-47D2-B096-BE84CE08E105}">
      <dgm:prSet/>
      <dgm:spPr/>
      <dgm:t>
        <a:bodyPr/>
        <a:lstStyle/>
        <a:p>
          <a:endParaRPr lang="es-VE"/>
        </a:p>
      </dgm:t>
    </dgm:pt>
    <dgm:pt modelId="{7A6D9BF7-4F39-4407-AC2D-E7C77AC211BC}">
      <dgm:prSet phldrT="[Texto]"/>
      <dgm:spPr/>
      <dgm:t>
        <a:bodyPr/>
        <a:lstStyle/>
        <a:p>
          <a:r>
            <a:rPr lang="es-VE"/>
            <a:t>Monitoreo </a:t>
          </a:r>
          <a:r>
            <a:rPr lang="es-VE" dirty="0"/>
            <a:t>y evaluación</a:t>
          </a:r>
        </a:p>
      </dgm:t>
    </dgm:pt>
    <dgm:pt modelId="{530EE988-5FD4-48BD-8FB4-1970089D1E0E}" type="parTrans" cxnId="{F2BF10F1-D90C-41A1-89EC-FAD416170EC1}">
      <dgm:prSet/>
      <dgm:spPr/>
      <dgm:t>
        <a:bodyPr/>
        <a:lstStyle/>
        <a:p>
          <a:endParaRPr lang="es-BO"/>
        </a:p>
      </dgm:t>
    </dgm:pt>
    <dgm:pt modelId="{6CF2DAC3-1683-4575-B593-3FF53AE296DA}" type="sibTrans" cxnId="{F2BF10F1-D90C-41A1-89EC-FAD416170EC1}">
      <dgm:prSet/>
      <dgm:spPr/>
      <dgm:t>
        <a:bodyPr/>
        <a:lstStyle/>
        <a:p>
          <a:endParaRPr lang="es-BO"/>
        </a:p>
      </dgm:t>
    </dgm:pt>
    <dgm:pt modelId="{7F6624AB-6384-42EB-A0FE-1AC8DBE42F99}" type="pres">
      <dgm:prSet presAssocID="{8ED1CF99-E35B-4E68-9F5C-045ADAF1EACD}" presName="Name0" presStyleCnt="0">
        <dgm:presLayoutVars>
          <dgm:dir/>
          <dgm:animLvl val="lvl"/>
          <dgm:resizeHandles val="exact"/>
        </dgm:presLayoutVars>
      </dgm:prSet>
      <dgm:spPr/>
    </dgm:pt>
    <dgm:pt modelId="{5AE8867F-D853-4490-AFCC-0DD4CC5D1244}" type="pres">
      <dgm:prSet presAssocID="{D19B315F-C2B0-486E-876A-04FBAC6ADAC1}" presName="composite" presStyleCnt="0"/>
      <dgm:spPr/>
    </dgm:pt>
    <dgm:pt modelId="{5454DA60-210A-46C6-8B52-E24D91721910}" type="pres">
      <dgm:prSet presAssocID="{D19B315F-C2B0-486E-876A-04FBAC6ADAC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63455B-33DE-4B03-9345-99664BEE5934}" type="pres">
      <dgm:prSet presAssocID="{D19B315F-C2B0-486E-876A-04FBAC6ADAC1}" presName="desTx" presStyleLbl="revTx" presStyleIdx="0" presStyleCnt="3">
        <dgm:presLayoutVars>
          <dgm:bulletEnabled val="1"/>
        </dgm:presLayoutVars>
      </dgm:prSet>
      <dgm:spPr/>
    </dgm:pt>
    <dgm:pt modelId="{2ED58325-439E-4AB7-886F-6B7B9DB0250B}" type="pres">
      <dgm:prSet presAssocID="{E504D972-878F-4AD0-BC30-E249AAD7A1D7}" presName="space" presStyleCnt="0"/>
      <dgm:spPr/>
    </dgm:pt>
    <dgm:pt modelId="{E7CC214F-D01B-4C28-8A10-C4AB445D3721}" type="pres">
      <dgm:prSet presAssocID="{D439827A-44D5-474D-8A65-C6F9CBCCABFD}" presName="composite" presStyleCnt="0"/>
      <dgm:spPr/>
    </dgm:pt>
    <dgm:pt modelId="{7B8980C2-1C80-47C1-B572-E6AC7242497B}" type="pres">
      <dgm:prSet presAssocID="{D439827A-44D5-474D-8A65-C6F9CBCCAB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7F4C04-B35C-4C79-A30C-CFB5144ACC53}" type="pres">
      <dgm:prSet presAssocID="{D439827A-44D5-474D-8A65-C6F9CBCCABFD}" presName="desTx" presStyleLbl="revTx" presStyleIdx="1" presStyleCnt="3">
        <dgm:presLayoutVars>
          <dgm:bulletEnabled val="1"/>
        </dgm:presLayoutVars>
      </dgm:prSet>
      <dgm:spPr/>
    </dgm:pt>
    <dgm:pt modelId="{FDB3E6D0-0353-4F74-8DA3-4CF90D3BA46B}" type="pres">
      <dgm:prSet presAssocID="{4E66F1CC-D3B9-473B-873A-66642A414201}" presName="space" presStyleCnt="0"/>
      <dgm:spPr/>
    </dgm:pt>
    <dgm:pt modelId="{F3807940-6F4B-48E1-9F83-076A365E2763}" type="pres">
      <dgm:prSet presAssocID="{960AFA30-1B6E-4A5A-9131-94FA8E70DA9E}" presName="composite" presStyleCnt="0"/>
      <dgm:spPr/>
    </dgm:pt>
    <dgm:pt modelId="{503FDEB9-8D60-4FB6-9C5D-F3DA386B9CBD}" type="pres">
      <dgm:prSet presAssocID="{960AFA30-1B6E-4A5A-9131-94FA8E70DA9E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1724415-45A4-4A9C-9DA9-6EF2092E5BF0}" type="pres">
      <dgm:prSet presAssocID="{960AFA30-1B6E-4A5A-9131-94FA8E70DA9E}" presName="desTx" presStyleLbl="revTx" presStyleIdx="2" presStyleCnt="3">
        <dgm:presLayoutVars>
          <dgm:bulletEnabled val="1"/>
        </dgm:presLayoutVars>
      </dgm:prSet>
      <dgm:spPr/>
    </dgm:pt>
  </dgm:ptLst>
  <dgm:cxnLst>
    <dgm:cxn modelId="{0CB17900-BFA1-4F10-8548-9DD5DBDDD8F0}" type="presOf" srcId="{F377ED90-2A0E-488A-8067-241860322DC5}" destId="{C1724415-45A4-4A9C-9DA9-6EF2092E5BF0}" srcOrd="0" destOrd="3" presId="urn:microsoft.com/office/officeart/2005/8/layout/chevron1"/>
    <dgm:cxn modelId="{EB46AF05-DCD2-4943-B634-063DFBD3FAC2}" srcId="{960AFA30-1B6E-4A5A-9131-94FA8E70DA9E}" destId="{945C48D1-458A-434B-A3D6-0CE05D691432}" srcOrd="2" destOrd="0" parTransId="{5165F71C-985F-49EC-9928-8AA078532393}" sibTransId="{73293AE8-2EF6-426A-848B-9E6B324FEDB9}"/>
    <dgm:cxn modelId="{4B15351C-5A5D-413F-A32D-0D2E0F6FC9B0}" type="presOf" srcId="{892D5EA6-8C26-4E6C-8F61-53F1D623BDA8}" destId="{3263455B-33DE-4B03-9345-99664BEE5934}" srcOrd="0" destOrd="2" presId="urn:microsoft.com/office/officeart/2005/8/layout/chevron1"/>
    <dgm:cxn modelId="{69EDB21C-4ED4-4D06-9A95-9934E117F706}" srcId="{D19B315F-C2B0-486E-876A-04FBAC6ADAC1}" destId="{65DC8698-1053-407F-A2BE-14DBCE70AAF8}" srcOrd="1" destOrd="0" parTransId="{2BB33C57-DCB5-4EB3-979C-7E54C6C9A019}" sibTransId="{008CB667-4262-4664-B565-6C1BC5FDD5A5}"/>
    <dgm:cxn modelId="{57494527-B903-47E5-B08E-ADDE97EA5BBB}" type="presOf" srcId="{C421A8FF-26E7-428A-AAD1-F55623F25713}" destId="{C1724415-45A4-4A9C-9DA9-6EF2092E5BF0}" srcOrd="0" destOrd="1" presId="urn:microsoft.com/office/officeart/2005/8/layout/chevron1"/>
    <dgm:cxn modelId="{40124028-AC49-460D-9A9E-3E0E7C56E73A}" srcId="{D19B315F-C2B0-486E-876A-04FBAC6ADAC1}" destId="{D5CB75EF-9217-43C1-BBCA-9FEB69938159}" srcOrd="3" destOrd="0" parTransId="{957AD83C-CBE6-4894-BBB6-EAAE52647632}" sibTransId="{7C9E1D92-2317-46C8-8E5A-B893DB92FF0A}"/>
    <dgm:cxn modelId="{5C6A8428-8C30-4E7A-B288-8F74497DC9CE}" srcId="{D19B315F-C2B0-486E-876A-04FBAC6ADAC1}" destId="{892D5EA6-8C26-4E6C-8F61-53F1D623BDA8}" srcOrd="2" destOrd="0" parTransId="{B11F05C9-95BA-42DA-A3A0-1D82C29F24AC}" sibTransId="{D02E5D66-A361-4D38-9343-0A0EB8041B1D}"/>
    <dgm:cxn modelId="{56AE382E-0928-4F3C-8639-E357BAA1552B}" type="presOf" srcId="{8ED1CF99-E35B-4E68-9F5C-045ADAF1EACD}" destId="{7F6624AB-6384-42EB-A0FE-1AC8DBE42F99}" srcOrd="0" destOrd="0" presId="urn:microsoft.com/office/officeart/2005/8/layout/chevron1"/>
    <dgm:cxn modelId="{100FD833-EE24-4059-8ACE-8B6B1CC73E67}" type="presOf" srcId="{B94C7E76-CD92-4E14-B434-45C4F5E79BF0}" destId="{657F4C04-B35C-4C79-A30C-CFB5144ACC53}" srcOrd="0" destOrd="0" presId="urn:microsoft.com/office/officeart/2005/8/layout/chevron1"/>
    <dgm:cxn modelId="{0D42A038-D073-4AE8-AF1D-9F237AD86D35}" srcId="{8ED1CF99-E35B-4E68-9F5C-045ADAF1EACD}" destId="{D439827A-44D5-474D-8A65-C6F9CBCCABFD}" srcOrd="1" destOrd="0" parTransId="{32823419-1AE3-4DD8-81DD-E9C9A02EB1AF}" sibTransId="{4E66F1CC-D3B9-473B-873A-66642A414201}"/>
    <dgm:cxn modelId="{A9F2353F-7FE1-49C6-B6BF-A9464BC0723F}" srcId="{960AFA30-1B6E-4A5A-9131-94FA8E70DA9E}" destId="{C421A8FF-26E7-428A-AAD1-F55623F25713}" srcOrd="1" destOrd="0" parTransId="{D6954237-C536-4EA7-AF44-390C5760912A}" sibTransId="{6A6BDBE0-86E3-40C3-90AB-8C86FD63F15D}"/>
    <dgm:cxn modelId="{AB0A3442-3183-45A7-9F1A-78BF7525F931}" srcId="{8ED1CF99-E35B-4E68-9F5C-045ADAF1EACD}" destId="{960AFA30-1B6E-4A5A-9131-94FA8E70DA9E}" srcOrd="2" destOrd="0" parTransId="{EC17D79A-5830-426F-B55A-8A25EC5990B0}" sibTransId="{D29213AF-737B-4802-BEFA-70980B917F47}"/>
    <dgm:cxn modelId="{72377749-19C6-4DFF-9318-57487D57DEF8}" srcId="{D439827A-44D5-474D-8A65-C6F9CBCCABFD}" destId="{B94C7E76-CD92-4E14-B434-45C4F5E79BF0}" srcOrd="0" destOrd="0" parTransId="{8FF1D9B8-0C8B-4810-89C4-461BCAF74126}" sibTransId="{EA333B78-A123-40F9-94C7-A8D3BC216F47}"/>
    <dgm:cxn modelId="{529C936A-D96A-4D80-AC52-13035C622AF5}" type="presOf" srcId="{945C48D1-458A-434B-A3D6-0CE05D691432}" destId="{C1724415-45A4-4A9C-9DA9-6EF2092E5BF0}" srcOrd="0" destOrd="2" presId="urn:microsoft.com/office/officeart/2005/8/layout/chevron1"/>
    <dgm:cxn modelId="{A9122C6D-31A3-4A0D-AEE2-F02068350F2F}" type="presOf" srcId="{8A9D2594-9E30-4785-ABCA-F63A80CAB3C3}" destId="{657F4C04-B35C-4C79-A30C-CFB5144ACC53}" srcOrd="0" destOrd="2" presId="urn:microsoft.com/office/officeart/2005/8/layout/chevron1"/>
    <dgm:cxn modelId="{2B53BB6E-3BDD-4E48-A5C1-1F77ACA2E2AE}" type="presOf" srcId="{E54D84FD-11BD-45F3-8BF3-DEC081940DF4}" destId="{657F4C04-B35C-4C79-A30C-CFB5144ACC53}" srcOrd="0" destOrd="4" presId="urn:microsoft.com/office/officeart/2005/8/layout/chevron1"/>
    <dgm:cxn modelId="{72DE3552-7622-47EF-ADF3-A95453F9936B}" srcId="{960AFA30-1B6E-4A5A-9131-94FA8E70DA9E}" destId="{D1F76A43-FB03-4A64-983C-7D619707CAE3}" srcOrd="0" destOrd="0" parTransId="{CBB804BE-EBB7-4FAC-AF19-6E6301C17751}" sibTransId="{55FD47D0-2065-43EA-968D-0CA43F33F842}"/>
    <dgm:cxn modelId="{02440D7A-05D0-45A0-AAA4-D39371AD4827}" srcId="{8ED1CF99-E35B-4E68-9F5C-045ADAF1EACD}" destId="{D19B315F-C2B0-486E-876A-04FBAC6ADAC1}" srcOrd="0" destOrd="0" parTransId="{299F3FAE-49E0-42B6-952D-065A3AC06308}" sibTransId="{E504D972-878F-4AD0-BC30-E249AAD7A1D7}"/>
    <dgm:cxn modelId="{F5476A80-4AAF-4486-A42E-FC6361B486A1}" type="presOf" srcId="{E68B68BE-63BE-4AE9-A7CC-C20AE112A00B}" destId="{3263455B-33DE-4B03-9345-99664BEE5934}" srcOrd="0" destOrd="0" presId="urn:microsoft.com/office/officeart/2005/8/layout/chevron1"/>
    <dgm:cxn modelId="{3E061986-C99E-4E9F-8195-7EF391BEACC0}" srcId="{D19B315F-C2B0-486E-876A-04FBAC6ADAC1}" destId="{E68B68BE-63BE-4AE9-A7CC-C20AE112A00B}" srcOrd="0" destOrd="0" parTransId="{C9EED887-D27A-410A-BE26-26FE3216D871}" sibTransId="{031F9363-A188-42F6-B666-09C086B0C67F}"/>
    <dgm:cxn modelId="{28FC4B93-2AFC-4832-B59B-DE756879F05B}" srcId="{D439827A-44D5-474D-8A65-C6F9CBCCABFD}" destId="{E54D84FD-11BD-45F3-8BF3-DEC081940DF4}" srcOrd="4" destOrd="0" parTransId="{EF2038A1-2F57-46EB-8CF3-4059040A419E}" sibTransId="{004123C4-ABFD-4358-8D3B-F2F782D7568C}"/>
    <dgm:cxn modelId="{48C8E19F-18E7-4C60-A982-D51D3BAF0349}" srcId="{D439827A-44D5-474D-8A65-C6F9CBCCABFD}" destId="{C0A02A5E-F0D7-4848-9CCC-28CBBF9D6682}" srcOrd="3" destOrd="0" parTransId="{53331BF8-32EA-46C0-991E-DFEF161FBEC4}" sibTransId="{0612B308-B170-4918-8BF1-FAB067315412}"/>
    <dgm:cxn modelId="{05FC3AA5-C495-4577-BB4E-A17DB0E23A30}" type="presOf" srcId="{D5CB75EF-9217-43C1-BBCA-9FEB69938159}" destId="{3263455B-33DE-4B03-9345-99664BEE5934}" srcOrd="0" destOrd="3" presId="urn:microsoft.com/office/officeart/2005/8/layout/chevron1"/>
    <dgm:cxn modelId="{183E87A9-284A-49FD-BC05-29706480ED12}" type="presOf" srcId="{D1F76A43-FB03-4A64-983C-7D619707CAE3}" destId="{C1724415-45A4-4A9C-9DA9-6EF2092E5BF0}" srcOrd="0" destOrd="0" presId="urn:microsoft.com/office/officeart/2005/8/layout/chevron1"/>
    <dgm:cxn modelId="{996C89B1-7C36-47D2-B096-BE84CE08E105}" srcId="{960AFA30-1B6E-4A5A-9131-94FA8E70DA9E}" destId="{F377ED90-2A0E-488A-8067-241860322DC5}" srcOrd="3" destOrd="0" parTransId="{582D5D9E-ACE5-4BE7-A8E0-CD57BD336468}" sibTransId="{991757EB-9F56-45D8-ADAE-25CE02B3665D}"/>
    <dgm:cxn modelId="{C9F48BB9-7847-4622-A1FF-C2675CF731AF}" type="presOf" srcId="{7A6D9BF7-4F39-4407-AC2D-E7C77AC211BC}" destId="{3263455B-33DE-4B03-9345-99664BEE5934}" srcOrd="0" destOrd="4" presId="urn:microsoft.com/office/officeart/2005/8/layout/chevron1"/>
    <dgm:cxn modelId="{8EF7F7B9-A56F-41ED-97B5-A634BA5E8258}" type="presOf" srcId="{D19B315F-C2B0-486E-876A-04FBAC6ADAC1}" destId="{5454DA60-210A-46C6-8B52-E24D91721910}" srcOrd="0" destOrd="0" presId="urn:microsoft.com/office/officeart/2005/8/layout/chevron1"/>
    <dgm:cxn modelId="{DF5DA9CC-6C9E-4703-BFFD-D655A033C2D0}" type="presOf" srcId="{C0A02A5E-F0D7-4848-9CCC-28CBBF9D6682}" destId="{657F4C04-B35C-4C79-A30C-CFB5144ACC53}" srcOrd="0" destOrd="3" presId="urn:microsoft.com/office/officeart/2005/8/layout/chevron1"/>
    <dgm:cxn modelId="{F0E6C3CF-5432-4D62-AE8F-69C3B850D8D5}" type="presOf" srcId="{D439827A-44D5-474D-8A65-C6F9CBCCABFD}" destId="{7B8980C2-1C80-47C1-B572-E6AC7242497B}" srcOrd="0" destOrd="0" presId="urn:microsoft.com/office/officeart/2005/8/layout/chevron1"/>
    <dgm:cxn modelId="{3ACAE7DC-E262-4C7E-AE9F-3AB9A1FFC093}" srcId="{D439827A-44D5-474D-8A65-C6F9CBCCABFD}" destId="{8A9D2594-9E30-4785-ABCA-F63A80CAB3C3}" srcOrd="2" destOrd="0" parTransId="{D49C8B5B-7C91-4097-B01F-6E541229B0CC}" sibTransId="{942E31BC-4977-4E43-AD70-2E5C3CFD8712}"/>
    <dgm:cxn modelId="{75B717E0-BA09-404D-97B3-AB87628638F7}" srcId="{D439827A-44D5-474D-8A65-C6F9CBCCABFD}" destId="{4887557E-25B8-4385-8D6D-1EBE827D2A4C}" srcOrd="1" destOrd="0" parTransId="{4163F519-0786-4938-BA92-6240194DB879}" sibTransId="{B0561118-9386-4C49-A23E-DF897CBA1776}"/>
    <dgm:cxn modelId="{58D510E7-BD05-4B68-8A96-936BEF9DAE41}" type="presOf" srcId="{960AFA30-1B6E-4A5A-9131-94FA8E70DA9E}" destId="{503FDEB9-8D60-4FB6-9C5D-F3DA386B9CBD}" srcOrd="0" destOrd="0" presId="urn:microsoft.com/office/officeart/2005/8/layout/chevron1"/>
    <dgm:cxn modelId="{04CA20EB-00C5-44C6-8120-317B5A287AF2}" type="presOf" srcId="{65DC8698-1053-407F-A2BE-14DBCE70AAF8}" destId="{3263455B-33DE-4B03-9345-99664BEE5934}" srcOrd="0" destOrd="1" presId="urn:microsoft.com/office/officeart/2005/8/layout/chevron1"/>
    <dgm:cxn modelId="{F2BF10F1-D90C-41A1-89EC-FAD416170EC1}" srcId="{D19B315F-C2B0-486E-876A-04FBAC6ADAC1}" destId="{7A6D9BF7-4F39-4407-AC2D-E7C77AC211BC}" srcOrd="4" destOrd="0" parTransId="{530EE988-5FD4-48BD-8FB4-1970089D1E0E}" sibTransId="{6CF2DAC3-1683-4575-B593-3FF53AE296DA}"/>
    <dgm:cxn modelId="{2494A7F1-F04A-43AB-BF56-51D65020919F}" type="presOf" srcId="{4887557E-25B8-4385-8D6D-1EBE827D2A4C}" destId="{657F4C04-B35C-4C79-A30C-CFB5144ACC53}" srcOrd="0" destOrd="1" presId="urn:microsoft.com/office/officeart/2005/8/layout/chevron1"/>
    <dgm:cxn modelId="{A7CBBBC3-B5EF-495A-9074-4B26EEA432DB}" type="presParOf" srcId="{7F6624AB-6384-42EB-A0FE-1AC8DBE42F99}" destId="{5AE8867F-D853-4490-AFCC-0DD4CC5D1244}" srcOrd="0" destOrd="0" presId="urn:microsoft.com/office/officeart/2005/8/layout/chevron1"/>
    <dgm:cxn modelId="{2DB98FE7-92C2-48F9-98D5-8BFF8F9702E9}" type="presParOf" srcId="{5AE8867F-D853-4490-AFCC-0DD4CC5D1244}" destId="{5454DA60-210A-46C6-8B52-E24D91721910}" srcOrd="0" destOrd="0" presId="urn:microsoft.com/office/officeart/2005/8/layout/chevron1"/>
    <dgm:cxn modelId="{FBC4EF68-ABBD-4BF4-B34B-7FA8E88EFD84}" type="presParOf" srcId="{5AE8867F-D853-4490-AFCC-0DD4CC5D1244}" destId="{3263455B-33DE-4B03-9345-99664BEE5934}" srcOrd="1" destOrd="0" presId="urn:microsoft.com/office/officeart/2005/8/layout/chevron1"/>
    <dgm:cxn modelId="{AE228488-6D53-4A7B-987D-A459BC8F727C}" type="presParOf" srcId="{7F6624AB-6384-42EB-A0FE-1AC8DBE42F99}" destId="{2ED58325-439E-4AB7-886F-6B7B9DB0250B}" srcOrd="1" destOrd="0" presId="urn:microsoft.com/office/officeart/2005/8/layout/chevron1"/>
    <dgm:cxn modelId="{838E1FF8-42DE-4DCC-8AB5-29A8A1782FD4}" type="presParOf" srcId="{7F6624AB-6384-42EB-A0FE-1AC8DBE42F99}" destId="{E7CC214F-D01B-4C28-8A10-C4AB445D3721}" srcOrd="2" destOrd="0" presId="urn:microsoft.com/office/officeart/2005/8/layout/chevron1"/>
    <dgm:cxn modelId="{D975B0AB-FD07-466F-8790-65741C84789D}" type="presParOf" srcId="{E7CC214F-D01B-4C28-8A10-C4AB445D3721}" destId="{7B8980C2-1C80-47C1-B572-E6AC7242497B}" srcOrd="0" destOrd="0" presId="urn:microsoft.com/office/officeart/2005/8/layout/chevron1"/>
    <dgm:cxn modelId="{DEA72622-B728-46CA-8271-D04DF51CAD8C}" type="presParOf" srcId="{E7CC214F-D01B-4C28-8A10-C4AB445D3721}" destId="{657F4C04-B35C-4C79-A30C-CFB5144ACC53}" srcOrd="1" destOrd="0" presId="urn:microsoft.com/office/officeart/2005/8/layout/chevron1"/>
    <dgm:cxn modelId="{9B2F63A8-D763-413C-BA86-028FC594B61D}" type="presParOf" srcId="{7F6624AB-6384-42EB-A0FE-1AC8DBE42F99}" destId="{FDB3E6D0-0353-4F74-8DA3-4CF90D3BA46B}" srcOrd="3" destOrd="0" presId="urn:microsoft.com/office/officeart/2005/8/layout/chevron1"/>
    <dgm:cxn modelId="{533076CA-E944-47FF-832E-42C6271EA08B}" type="presParOf" srcId="{7F6624AB-6384-42EB-A0FE-1AC8DBE42F99}" destId="{F3807940-6F4B-48E1-9F83-076A365E2763}" srcOrd="4" destOrd="0" presId="urn:microsoft.com/office/officeart/2005/8/layout/chevron1"/>
    <dgm:cxn modelId="{97BFF386-EE15-47BC-9BE2-0F56C9904874}" type="presParOf" srcId="{F3807940-6F4B-48E1-9F83-076A365E2763}" destId="{503FDEB9-8D60-4FB6-9C5D-F3DA386B9CBD}" srcOrd="0" destOrd="0" presId="urn:microsoft.com/office/officeart/2005/8/layout/chevron1"/>
    <dgm:cxn modelId="{7F4B97F9-8C59-4471-9791-F32C213FEE15}" type="presParOf" srcId="{F3807940-6F4B-48E1-9F83-076A365E2763}" destId="{C1724415-45A4-4A9C-9DA9-6EF2092E5BF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D1CF99-E35B-4E68-9F5C-045ADAF1EAC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19B315F-C2B0-486E-876A-04FBAC6ADAC1}">
      <dgm:prSet phldrT="[Texto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VE" dirty="0"/>
            <a:t> MOOC. 4 Construcción</a:t>
          </a:r>
        </a:p>
      </dgm:t>
    </dgm:pt>
    <dgm:pt modelId="{299F3FAE-49E0-42B6-952D-065A3AC06308}" type="parTrans" cxnId="{02440D7A-05D0-45A0-AAA4-D39371AD4827}">
      <dgm:prSet/>
      <dgm:spPr/>
      <dgm:t>
        <a:bodyPr/>
        <a:lstStyle/>
        <a:p>
          <a:endParaRPr lang="es-VE"/>
        </a:p>
      </dgm:t>
    </dgm:pt>
    <dgm:pt modelId="{E504D972-878F-4AD0-BC30-E249AAD7A1D7}" type="sibTrans" cxnId="{02440D7A-05D0-45A0-AAA4-D39371AD4827}">
      <dgm:prSet/>
      <dgm:spPr/>
      <dgm:t>
        <a:bodyPr/>
        <a:lstStyle/>
        <a:p>
          <a:endParaRPr lang="es-VE"/>
        </a:p>
      </dgm:t>
    </dgm:pt>
    <dgm:pt modelId="{E68B68BE-63BE-4AE9-A7CC-C20AE112A00B}">
      <dgm:prSet phldrT="[Texto]"/>
      <dgm:spPr/>
      <dgm:t>
        <a:bodyPr/>
        <a:lstStyle/>
        <a:p>
          <a:r>
            <a:rPr lang="es-VE" dirty="0"/>
            <a:t>Modelos de contrato y licitación</a:t>
          </a:r>
        </a:p>
      </dgm:t>
    </dgm:pt>
    <dgm:pt modelId="{C9EED887-D27A-410A-BE26-26FE3216D871}" type="parTrans" cxnId="{3E061986-C99E-4E9F-8195-7EF391BEACC0}">
      <dgm:prSet/>
      <dgm:spPr/>
      <dgm:t>
        <a:bodyPr/>
        <a:lstStyle/>
        <a:p>
          <a:endParaRPr lang="es-VE"/>
        </a:p>
      </dgm:t>
    </dgm:pt>
    <dgm:pt modelId="{031F9363-A188-42F6-B666-09C086B0C67F}" type="sibTrans" cxnId="{3E061986-C99E-4E9F-8195-7EF391BEACC0}">
      <dgm:prSet/>
      <dgm:spPr/>
      <dgm:t>
        <a:bodyPr/>
        <a:lstStyle/>
        <a:p>
          <a:endParaRPr lang="es-VE"/>
        </a:p>
      </dgm:t>
    </dgm:pt>
    <dgm:pt modelId="{D439827A-44D5-474D-8A65-C6F9CBCCABFD}">
      <dgm:prSet phldrT="[Texto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VE" dirty="0"/>
            <a:t>MOOC 5. Mantenimiento</a:t>
          </a:r>
        </a:p>
      </dgm:t>
    </dgm:pt>
    <dgm:pt modelId="{32823419-1AE3-4DD8-81DD-E9C9A02EB1AF}" type="parTrans" cxnId="{0D42A038-D073-4AE8-AF1D-9F237AD86D35}">
      <dgm:prSet/>
      <dgm:spPr/>
      <dgm:t>
        <a:bodyPr/>
        <a:lstStyle/>
        <a:p>
          <a:endParaRPr lang="es-VE"/>
        </a:p>
      </dgm:t>
    </dgm:pt>
    <dgm:pt modelId="{4E66F1CC-D3B9-473B-873A-66642A414201}" type="sibTrans" cxnId="{0D42A038-D073-4AE8-AF1D-9F237AD86D35}">
      <dgm:prSet/>
      <dgm:spPr/>
      <dgm:t>
        <a:bodyPr/>
        <a:lstStyle/>
        <a:p>
          <a:endParaRPr lang="es-VE"/>
        </a:p>
      </dgm:t>
    </dgm:pt>
    <dgm:pt modelId="{B94C7E76-CD92-4E14-B434-45C4F5E79BF0}">
      <dgm:prSet phldrT="[Texto]"/>
      <dgm:spPr/>
      <dgm:t>
        <a:bodyPr/>
        <a:lstStyle/>
        <a:p>
          <a:r>
            <a:rPr lang="es-VE" dirty="0"/>
            <a:t>Conservación del activo vial</a:t>
          </a:r>
        </a:p>
      </dgm:t>
    </dgm:pt>
    <dgm:pt modelId="{8FF1D9B8-0C8B-4810-89C4-461BCAF74126}" type="parTrans" cxnId="{72377749-19C6-4DFF-9318-57487D57DEF8}">
      <dgm:prSet/>
      <dgm:spPr/>
      <dgm:t>
        <a:bodyPr/>
        <a:lstStyle/>
        <a:p>
          <a:endParaRPr lang="es-VE"/>
        </a:p>
      </dgm:t>
    </dgm:pt>
    <dgm:pt modelId="{EA333B78-A123-40F9-94C7-A8D3BC216F47}" type="sibTrans" cxnId="{72377749-19C6-4DFF-9318-57487D57DEF8}">
      <dgm:prSet/>
      <dgm:spPr/>
      <dgm:t>
        <a:bodyPr/>
        <a:lstStyle/>
        <a:p>
          <a:endParaRPr lang="es-VE"/>
        </a:p>
      </dgm:t>
    </dgm:pt>
    <dgm:pt modelId="{960AFA30-1B6E-4A5A-9131-94FA8E70DA9E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VE"/>
            <a:t>MOOC 6. Gestión</a:t>
          </a:r>
          <a:endParaRPr lang="es-VE" dirty="0"/>
        </a:p>
      </dgm:t>
    </dgm:pt>
    <dgm:pt modelId="{EC17D79A-5830-426F-B55A-8A25EC5990B0}" type="parTrans" cxnId="{AB0A3442-3183-45A7-9F1A-78BF7525F931}">
      <dgm:prSet/>
      <dgm:spPr/>
      <dgm:t>
        <a:bodyPr/>
        <a:lstStyle/>
        <a:p>
          <a:endParaRPr lang="es-VE"/>
        </a:p>
      </dgm:t>
    </dgm:pt>
    <dgm:pt modelId="{D29213AF-737B-4802-BEFA-70980B917F47}" type="sibTrans" cxnId="{AB0A3442-3183-45A7-9F1A-78BF7525F931}">
      <dgm:prSet/>
      <dgm:spPr/>
      <dgm:t>
        <a:bodyPr/>
        <a:lstStyle/>
        <a:p>
          <a:endParaRPr lang="es-VE"/>
        </a:p>
      </dgm:t>
    </dgm:pt>
    <dgm:pt modelId="{65DC8698-1053-407F-A2BE-14DBCE70AAF8}">
      <dgm:prSet phldrT="[Texto]"/>
      <dgm:spPr/>
      <dgm:t>
        <a:bodyPr/>
        <a:lstStyle/>
        <a:p>
          <a:r>
            <a:rPr lang="es-VE" dirty="0"/>
            <a:t>Control de Calidad</a:t>
          </a:r>
        </a:p>
      </dgm:t>
    </dgm:pt>
    <dgm:pt modelId="{2BB33C57-DCB5-4EB3-979C-7E54C6C9A019}" type="parTrans" cxnId="{69EDB21C-4ED4-4D06-9A95-9934E117F706}">
      <dgm:prSet/>
      <dgm:spPr/>
      <dgm:t>
        <a:bodyPr/>
        <a:lstStyle/>
        <a:p>
          <a:endParaRPr lang="es-VE"/>
        </a:p>
      </dgm:t>
    </dgm:pt>
    <dgm:pt modelId="{008CB667-4262-4664-B565-6C1BC5FDD5A5}" type="sibTrans" cxnId="{69EDB21C-4ED4-4D06-9A95-9934E117F706}">
      <dgm:prSet/>
      <dgm:spPr/>
      <dgm:t>
        <a:bodyPr/>
        <a:lstStyle/>
        <a:p>
          <a:endParaRPr lang="es-VE"/>
        </a:p>
      </dgm:t>
    </dgm:pt>
    <dgm:pt modelId="{2B06004F-F314-49E8-9EC4-056F0DBF1B99}">
      <dgm:prSet/>
      <dgm:spPr/>
      <dgm:t>
        <a:bodyPr/>
        <a:lstStyle/>
        <a:p>
          <a:r>
            <a:rPr lang="es-VE" dirty="0"/>
            <a:t>Estrategias de mantenimiento</a:t>
          </a:r>
        </a:p>
      </dgm:t>
    </dgm:pt>
    <dgm:pt modelId="{5F151E27-A17C-4F7A-8081-506309AA5C03}" type="parTrans" cxnId="{B31AC336-8F41-4FF9-B2CF-B6BF6C08193D}">
      <dgm:prSet/>
      <dgm:spPr/>
      <dgm:t>
        <a:bodyPr/>
        <a:lstStyle/>
        <a:p>
          <a:endParaRPr lang="es-VE"/>
        </a:p>
      </dgm:t>
    </dgm:pt>
    <dgm:pt modelId="{B962B928-F223-4264-B059-F5973D9EF80B}" type="sibTrans" cxnId="{B31AC336-8F41-4FF9-B2CF-B6BF6C08193D}">
      <dgm:prSet/>
      <dgm:spPr/>
      <dgm:t>
        <a:bodyPr/>
        <a:lstStyle/>
        <a:p>
          <a:endParaRPr lang="es-VE"/>
        </a:p>
      </dgm:t>
    </dgm:pt>
    <dgm:pt modelId="{2A1A4E07-CC01-4E2A-90AF-FC457FD23C20}">
      <dgm:prSet/>
      <dgm:spPr/>
      <dgm:t>
        <a:bodyPr/>
        <a:lstStyle/>
        <a:p>
          <a:r>
            <a:rPr lang="es-VE" dirty="0"/>
            <a:t>Dotación presupuestaria</a:t>
          </a:r>
        </a:p>
      </dgm:t>
    </dgm:pt>
    <dgm:pt modelId="{25FA056E-EC2A-4015-92E5-614E1A6B0858}" type="parTrans" cxnId="{0A565E62-97D1-494A-9571-35EF0E9F7269}">
      <dgm:prSet/>
      <dgm:spPr/>
      <dgm:t>
        <a:bodyPr/>
        <a:lstStyle/>
        <a:p>
          <a:endParaRPr lang="es-VE"/>
        </a:p>
      </dgm:t>
    </dgm:pt>
    <dgm:pt modelId="{0C1E2697-4037-4027-9FE1-8CF2C45C580C}" type="sibTrans" cxnId="{0A565E62-97D1-494A-9571-35EF0E9F7269}">
      <dgm:prSet/>
      <dgm:spPr/>
      <dgm:t>
        <a:bodyPr/>
        <a:lstStyle/>
        <a:p>
          <a:endParaRPr lang="es-VE"/>
        </a:p>
      </dgm:t>
    </dgm:pt>
    <dgm:pt modelId="{E4DCDA3B-E53B-4178-99F7-75B790BE4AEF}">
      <dgm:prSet/>
      <dgm:spPr/>
      <dgm:t>
        <a:bodyPr/>
        <a:lstStyle/>
        <a:p>
          <a:r>
            <a:rPr lang="es-VE" dirty="0"/>
            <a:t>Nuevas tecnologías</a:t>
          </a:r>
        </a:p>
      </dgm:t>
    </dgm:pt>
    <dgm:pt modelId="{D1A31B0E-0ED4-4051-BBAF-BCAAFE7717DD}" type="parTrans" cxnId="{96E91775-DDCD-417C-BC56-0FA9634E3C70}">
      <dgm:prSet/>
      <dgm:spPr/>
      <dgm:t>
        <a:bodyPr/>
        <a:lstStyle/>
        <a:p>
          <a:endParaRPr lang="es-VE"/>
        </a:p>
      </dgm:t>
    </dgm:pt>
    <dgm:pt modelId="{FF1D68A2-13A5-4BB1-9DA2-4D73F817350D}" type="sibTrans" cxnId="{96E91775-DDCD-417C-BC56-0FA9634E3C70}">
      <dgm:prSet/>
      <dgm:spPr/>
      <dgm:t>
        <a:bodyPr/>
        <a:lstStyle/>
        <a:p>
          <a:endParaRPr lang="es-VE"/>
        </a:p>
      </dgm:t>
    </dgm:pt>
    <dgm:pt modelId="{9F513E92-9AD5-41B5-A049-81CF6AB4B555}">
      <dgm:prSet/>
      <dgm:spPr/>
      <dgm:t>
        <a:bodyPr/>
        <a:lstStyle/>
        <a:p>
          <a:r>
            <a:rPr lang="es-VE" dirty="0"/>
            <a:t>Esquemas organizativos</a:t>
          </a:r>
        </a:p>
      </dgm:t>
    </dgm:pt>
    <dgm:pt modelId="{83032BCD-B4F2-4808-B1DA-30F3AAB23EA4}" type="parTrans" cxnId="{6FC56C0A-1E05-47B1-8402-2891D2094988}">
      <dgm:prSet/>
      <dgm:spPr/>
      <dgm:t>
        <a:bodyPr/>
        <a:lstStyle/>
        <a:p>
          <a:endParaRPr lang="es-VE"/>
        </a:p>
      </dgm:t>
    </dgm:pt>
    <dgm:pt modelId="{A2EE8A84-A9E0-4662-8585-D496AF91D9A0}" type="sibTrans" cxnId="{6FC56C0A-1E05-47B1-8402-2891D2094988}">
      <dgm:prSet/>
      <dgm:spPr/>
      <dgm:t>
        <a:bodyPr/>
        <a:lstStyle/>
        <a:p>
          <a:endParaRPr lang="es-VE"/>
        </a:p>
      </dgm:t>
    </dgm:pt>
    <dgm:pt modelId="{13827EBF-FFF9-4978-827F-8D5B6ECA1845}">
      <dgm:prSet phldrT="[Texto]"/>
      <dgm:spPr/>
      <dgm:t>
        <a:bodyPr/>
        <a:lstStyle/>
        <a:p>
          <a:r>
            <a:rPr lang="es-VE" dirty="0"/>
            <a:t>Seguridad Vial</a:t>
          </a:r>
        </a:p>
      </dgm:t>
    </dgm:pt>
    <dgm:pt modelId="{AB781F5C-86E7-4AA6-902B-ADF324714486}" type="parTrans" cxnId="{4E0240AD-E360-44A9-B453-61B61E654902}">
      <dgm:prSet/>
      <dgm:spPr/>
      <dgm:t>
        <a:bodyPr/>
        <a:lstStyle/>
        <a:p>
          <a:endParaRPr lang="es-VE"/>
        </a:p>
      </dgm:t>
    </dgm:pt>
    <dgm:pt modelId="{0C923CF7-AAEE-4CB5-BE36-B84057819994}" type="sibTrans" cxnId="{4E0240AD-E360-44A9-B453-61B61E654902}">
      <dgm:prSet/>
      <dgm:spPr/>
      <dgm:t>
        <a:bodyPr/>
        <a:lstStyle/>
        <a:p>
          <a:endParaRPr lang="es-VE"/>
        </a:p>
      </dgm:t>
    </dgm:pt>
    <dgm:pt modelId="{07DA2D64-87B7-4C12-9219-91ACB0950FB9}">
      <dgm:prSet phldrT="[Texto]"/>
      <dgm:spPr/>
      <dgm:t>
        <a:bodyPr/>
        <a:lstStyle/>
        <a:p>
          <a:r>
            <a:rPr lang="es-VE" dirty="0"/>
            <a:t>Gestión Ambiental y Social</a:t>
          </a:r>
        </a:p>
      </dgm:t>
    </dgm:pt>
    <dgm:pt modelId="{0486BE5A-04C4-4922-8F5C-8E704E889BD5}" type="parTrans" cxnId="{47A4B922-118B-471F-96CC-8F97737F9A12}">
      <dgm:prSet/>
      <dgm:spPr/>
      <dgm:t>
        <a:bodyPr/>
        <a:lstStyle/>
        <a:p>
          <a:endParaRPr lang="es-VE"/>
        </a:p>
      </dgm:t>
    </dgm:pt>
    <dgm:pt modelId="{2A7F0193-1ED0-46EF-A18E-D7F8F48873C8}" type="sibTrans" cxnId="{47A4B922-118B-471F-96CC-8F97737F9A12}">
      <dgm:prSet/>
      <dgm:spPr/>
      <dgm:t>
        <a:bodyPr/>
        <a:lstStyle/>
        <a:p>
          <a:endParaRPr lang="es-VE"/>
        </a:p>
      </dgm:t>
    </dgm:pt>
    <dgm:pt modelId="{A2A591BF-B1D2-4D00-B9E7-ECDFCE96F3E7}">
      <dgm:prSet phldrT="[Texto]"/>
      <dgm:spPr/>
      <dgm:t>
        <a:bodyPr/>
        <a:lstStyle/>
        <a:p>
          <a:r>
            <a:rPr lang="es-VE" dirty="0"/>
            <a:t>Nuevas técnicas constructivas</a:t>
          </a:r>
        </a:p>
      </dgm:t>
    </dgm:pt>
    <dgm:pt modelId="{59CC3BCD-068B-45E6-A31E-0E630D81FD53}" type="parTrans" cxnId="{6BBEDE88-248A-417A-9F5A-B2AFE22CCDF0}">
      <dgm:prSet/>
      <dgm:spPr/>
      <dgm:t>
        <a:bodyPr/>
        <a:lstStyle/>
        <a:p>
          <a:endParaRPr lang="es-VE"/>
        </a:p>
      </dgm:t>
    </dgm:pt>
    <dgm:pt modelId="{03183D7E-1695-402B-B7A2-3B3F155D4D95}" type="sibTrans" cxnId="{6BBEDE88-248A-417A-9F5A-B2AFE22CCDF0}">
      <dgm:prSet/>
      <dgm:spPr/>
      <dgm:t>
        <a:bodyPr/>
        <a:lstStyle/>
        <a:p>
          <a:endParaRPr lang="es-VE"/>
        </a:p>
      </dgm:t>
    </dgm:pt>
    <dgm:pt modelId="{6998C8A0-E962-47B0-8DEF-0B4348CDDB27}">
      <dgm:prSet phldrT="[Texto]"/>
      <dgm:spPr/>
      <dgm:t>
        <a:bodyPr/>
        <a:lstStyle/>
        <a:p>
          <a:r>
            <a:rPr lang="es-VE" dirty="0"/>
            <a:t>Control de tráfico</a:t>
          </a:r>
        </a:p>
      </dgm:t>
    </dgm:pt>
    <dgm:pt modelId="{4F7CF8AE-98EC-418C-947B-4213F2BF43C4}" type="parTrans" cxnId="{22FF0530-707C-4746-97CD-1AD28E849606}">
      <dgm:prSet/>
      <dgm:spPr/>
      <dgm:t>
        <a:bodyPr/>
        <a:lstStyle/>
        <a:p>
          <a:endParaRPr lang="es-VE"/>
        </a:p>
      </dgm:t>
    </dgm:pt>
    <dgm:pt modelId="{155F4B14-3B3D-4DA2-8859-B898CF117E9F}" type="sibTrans" cxnId="{22FF0530-707C-4746-97CD-1AD28E849606}">
      <dgm:prSet/>
      <dgm:spPr/>
      <dgm:t>
        <a:bodyPr/>
        <a:lstStyle/>
        <a:p>
          <a:endParaRPr lang="es-VE"/>
        </a:p>
      </dgm:t>
    </dgm:pt>
    <dgm:pt modelId="{52C01A2D-D098-4B5D-AD73-6678A96443E9}">
      <dgm:prSet phldrT="[Texto]"/>
      <dgm:spPr/>
      <dgm:t>
        <a:bodyPr/>
        <a:lstStyle/>
        <a:p>
          <a:r>
            <a:rPr lang="es-VE" dirty="0"/>
            <a:t>Institucionalidad</a:t>
          </a:r>
        </a:p>
      </dgm:t>
    </dgm:pt>
    <dgm:pt modelId="{95958338-B920-4EB9-A1F4-9F1A0FA4DC39}" type="parTrans" cxnId="{57C1003F-B7DE-4C65-882C-CA04775F432A}">
      <dgm:prSet/>
      <dgm:spPr/>
      <dgm:t>
        <a:bodyPr/>
        <a:lstStyle/>
        <a:p>
          <a:endParaRPr lang="es-VE"/>
        </a:p>
      </dgm:t>
    </dgm:pt>
    <dgm:pt modelId="{DA8B6BA2-B3A9-45E0-9C7A-FBBAD37A36BF}" type="sibTrans" cxnId="{57C1003F-B7DE-4C65-882C-CA04775F432A}">
      <dgm:prSet/>
      <dgm:spPr/>
      <dgm:t>
        <a:bodyPr/>
        <a:lstStyle/>
        <a:p>
          <a:endParaRPr lang="es-VE"/>
        </a:p>
      </dgm:t>
    </dgm:pt>
    <dgm:pt modelId="{5D7B8B18-9893-43EE-8824-9E82A3E1B991}">
      <dgm:prSet phldrT="[Texto]"/>
      <dgm:spPr/>
      <dgm:t>
        <a:bodyPr/>
        <a:lstStyle/>
        <a:p>
          <a:r>
            <a:rPr lang="es-VE" dirty="0"/>
            <a:t>Inclusión y productividad</a:t>
          </a:r>
        </a:p>
      </dgm:t>
    </dgm:pt>
    <dgm:pt modelId="{31B0626F-5681-492D-82E2-AC1EF29F6A37}" type="parTrans" cxnId="{D8DE0E17-E187-444B-B22C-C5FB4AFB4622}">
      <dgm:prSet/>
      <dgm:spPr/>
      <dgm:t>
        <a:bodyPr/>
        <a:lstStyle/>
        <a:p>
          <a:endParaRPr lang="es-VE"/>
        </a:p>
      </dgm:t>
    </dgm:pt>
    <dgm:pt modelId="{3F4F38A6-B94B-4B55-9281-F280C6202275}" type="sibTrans" cxnId="{D8DE0E17-E187-444B-B22C-C5FB4AFB4622}">
      <dgm:prSet/>
      <dgm:spPr/>
      <dgm:t>
        <a:bodyPr/>
        <a:lstStyle/>
        <a:p>
          <a:endParaRPr lang="es-VE"/>
        </a:p>
      </dgm:t>
    </dgm:pt>
    <dgm:pt modelId="{3AB8EE86-4D22-4396-A515-656779A8C27B}">
      <dgm:prSet phldrT="[Texto]"/>
      <dgm:spPr/>
      <dgm:t>
        <a:bodyPr/>
        <a:lstStyle/>
        <a:p>
          <a:r>
            <a:rPr lang="es-VE" dirty="0"/>
            <a:t>Herramientas de gestión (BIM)</a:t>
          </a:r>
        </a:p>
      </dgm:t>
    </dgm:pt>
    <dgm:pt modelId="{5A1D7DFB-945D-43EC-9F62-34487ADFC184}" type="parTrans" cxnId="{AC78FEC9-B454-48C1-8B5F-EDE648953467}">
      <dgm:prSet/>
      <dgm:spPr/>
      <dgm:t>
        <a:bodyPr/>
        <a:lstStyle/>
        <a:p>
          <a:endParaRPr lang="es-BO"/>
        </a:p>
      </dgm:t>
    </dgm:pt>
    <dgm:pt modelId="{72F79472-7A7D-497D-A237-A8C4BA80E273}" type="sibTrans" cxnId="{AC78FEC9-B454-48C1-8B5F-EDE648953467}">
      <dgm:prSet/>
      <dgm:spPr/>
      <dgm:t>
        <a:bodyPr/>
        <a:lstStyle/>
        <a:p>
          <a:endParaRPr lang="es-BO"/>
        </a:p>
      </dgm:t>
    </dgm:pt>
    <dgm:pt modelId="{56E80458-E072-4FC3-85E7-914602C592AA}">
      <dgm:prSet phldrT="[Texto]"/>
      <dgm:spPr/>
      <dgm:t>
        <a:bodyPr/>
        <a:lstStyle/>
        <a:p>
          <a:r>
            <a:rPr lang="es-VE" dirty="0"/>
            <a:t>Atención al usuario</a:t>
          </a:r>
        </a:p>
      </dgm:t>
    </dgm:pt>
    <dgm:pt modelId="{E1E97B0D-4656-4E8E-AE1C-4472A6A31BDB}" type="parTrans" cxnId="{1AE27DB2-6A5E-455F-ABE7-1F1F2855529F}">
      <dgm:prSet/>
      <dgm:spPr/>
      <dgm:t>
        <a:bodyPr/>
        <a:lstStyle/>
        <a:p>
          <a:endParaRPr lang="es-BO"/>
        </a:p>
      </dgm:t>
    </dgm:pt>
    <dgm:pt modelId="{162D193E-9286-4512-B323-1B8D48E7B3B8}" type="sibTrans" cxnId="{1AE27DB2-6A5E-455F-ABE7-1F1F2855529F}">
      <dgm:prSet/>
      <dgm:spPr/>
      <dgm:t>
        <a:bodyPr/>
        <a:lstStyle/>
        <a:p>
          <a:endParaRPr lang="es-BO"/>
        </a:p>
      </dgm:t>
    </dgm:pt>
    <dgm:pt modelId="{7F6624AB-6384-42EB-A0FE-1AC8DBE42F99}" type="pres">
      <dgm:prSet presAssocID="{8ED1CF99-E35B-4E68-9F5C-045ADAF1EACD}" presName="Name0" presStyleCnt="0">
        <dgm:presLayoutVars>
          <dgm:dir/>
          <dgm:animLvl val="lvl"/>
          <dgm:resizeHandles val="exact"/>
        </dgm:presLayoutVars>
      </dgm:prSet>
      <dgm:spPr/>
    </dgm:pt>
    <dgm:pt modelId="{5AE8867F-D853-4490-AFCC-0DD4CC5D1244}" type="pres">
      <dgm:prSet presAssocID="{D19B315F-C2B0-486E-876A-04FBAC6ADAC1}" presName="composite" presStyleCnt="0"/>
      <dgm:spPr/>
    </dgm:pt>
    <dgm:pt modelId="{5454DA60-210A-46C6-8B52-E24D91721910}" type="pres">
      <dgm:prSet presAssocID="{D19B315F-C2B0-486E-876A-04FBAC6ADAC1}" presName="parTx" presStyleLbl="node1" presStyleIdx="0" presStyleCnt="3" custLinFactNeighborX="-34" custLinFactNeighborY="1038">
        <dgm:presLayoutVars>
          <dgm:chMax val="0"/>
          <dgm:chPref val="0"/>
          <dgm:bulletEnabled val="1"/>
        </dgm:presLayoutVars>
      </dgm:prSet>
      <dgm:spPr/>
    </dgm:pt>
    <dgm:pt modelId="{3263455B-33DE-4B03-9345-99664BEE5934}" type="pres">
      <dgm:prSet presAssocID="{D19B315F-C2B0-486E-876A-04FBAC6ADAC1}" presName="desTx" presStyleLbl="revTx" presStyleIdx="0" presStyleCnt="3">
        <dgm:presLayoutVars>
          <dgm:bulletEnabled val="1"/>
        </dgm:presLayoutVars>
      </dgm:prSet>
      <dgm:spPr/>
    </dgm:pt>
    <dgm:pt modelId="{2ED58325-439E-4AB7-886F-6B7B9DB0250B}" type="pres">
      <dgm:prSet presAssocID="{E504D972-878F-4AD0-BC30-E249AAD7A1D7}" presName="space" presStyleCnt="0"/>
      <dgm:spPr/>
    </dgm:pt>
    <dgm:pt modelId="{E7CC214F-D01B-4C28-8A10-C4AB445D3721}" type="pres">
      <dgm:prSet presAssocID="{D439827A-44D5-474D-8A65-C6F9CBCCABFD}" presName="composite" presStyleCnt="0"/>
      <dgm:spPr/>
    </dgm:pt>
    <dgm:pt modelId="{7B8980C2-1C80-47C1-B572-E6AC7242497B}" type="pres">
      <dgm:prSet presAssocID="{D439827A-44D5-474D-8A65-C6F9CBCCABFD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57F4C04-B35C-4C79-A30C-CFB5144ACC53}" type="pres">
      <dgm:prSet presAssocID="{D439827A-44D5-474D-8A65-C6F9CBCCABFD}" presName="desTx" presStyleLbl="revTx" presStyleIdx="1" presStyleCnt="3">
        <dgm:presLayoutVars>
          <dgm:bulletEnabled val="1"/>
        </dgm:presLayoutVars>
      </dgm:prSet>
      <dgm:spPr/>
    </dgm:pt>
    <dgm:pt modelId="{FDB3E6D0-0353-4F74-8DA3-4CF90D3BA46B}" type="pres">
      <dgm:prSet presAssocID="{4E66F1CC-D3B9-473B-873A-66642A414201}" presName="space" presStyleCnt="0"/>
      <dgm:spPr/>
    </dgm:pt>
    <dgm:pt modelId="{F3807940-6F4B-48E1-9F83-076A365E2763}" type="pres">
      <dgm:prSet presAssocID="{960AFA30-1B6E-4A5A-9131-94FA8E70DA9E}" presName="composite" presStyleCnt="0"/>
      <dgm:spPr/>
    </dgm:pt>
    <dgm:pt modelId="{503FDEB9-8D60-4FB6-9C5D-F3DA386B9CBD}" type="pres">
      <dgm:prSet presAssocID="{960AFA30-1B6E-4A5A-9131-94FA8E70DA9E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C1724415-45A4-4A9C-9DA9-6EF2092E5BF0}" type="pres">
      <dgm:prSet presAssocID="{960AFA30-1B6E-4A5A-9131-94FA8E70DA9E}" presName="desTx" presStyleLbl="revTx" presStyleIdx="2" presStyleCnt="3">
        <dgm:presLayoutVars>
          <dgm:bulletEnabled val="1"/>
        </dgm:presLayoutVars>
      </dgm:prSet>
      <dgm:spPr/>
    </dgm:pt>
  </dgm:ptLst>
  <dgm:cxnLst>
    <dgm:cxn modelId="{EAFE9F01-3FC6-4D30-AA0A-0B56D4386E4F}" type="presOf" srcId="{6998C8A0-E962-47B0-8DEF-0B4348CDDB27}" destId="{C1724415-45A4-4A9C-9DA9-6EF2092E5BF0}" srcOrd="0" destOrd="3" presId="urn:microsoft.com/office/officeart/2005/8/layout/chevron1"/>
    <dgm:cxn modelId="{F0E0FD02-7C1D-4A1B-B191-B39B7B224373}" type="presOf" srcId="{D439827A-44D5-474D-8A65-C6F9CBCCABFD}" destId="{7B8980C2-1C80-47C1-B572-E6AC7242497B}" srcOrd="0" destOrd="0" presId="urn:microsoft.com/office/officeart/2005/8/layout/chevron1"/>
    <dgm:cxn modelId="{F5087708-445A-437A-B5F8-B86308F4DFCA}" type="presOf" srcId="{5D7B8B18-9893-43EE-8824-9E82A3E1B991}" destId="{C1724415-45A4-4A9C-9DA9-6EF2092E5BF0}" srcOrd="0" destOrd="4" presId="urn:microsoft.com/office/officeart/2005/8/layout/chevron1"/>
    <dgm:cxn modelId="{6FC56C0A-1E05-47B1-8402-2891D2094988}" srcId="{D439827A-44D5-474D-8A65-C6F9CBCCABFD}" destId="{9F513E92-9AD5-41B5-A049-81CF6AB4B555}" srcOrd="2" destOrd="0" parTransId="{83032BCD-B4F2-4808-B1DA-30F3AAB23EA4}" sibTransId="{A2EE8A84-A9E0-4662-8585-D496AF91D9A0}"/>
    <dgm:cxn modelId="{D8DE0E17-E187-444B-B22C-C5FB4AFB4622}" srcId="{960AFA30-1B6E-4A5A-9131-94FA8E70DA9E}" destId="{5D7B8B18-9893-43EE-8824-9E82A3E1B991}" srcOrd="4" destOrd="0" parTransId="{31B0626F-5681-492D-82E2-AC1EF29F6A37}" sibTransId="{3F4F38A6-B94B-4B55-9281-F280C6202275}"/>
    <dgm:cxn modelId="{FAA1A01A-01E4-4C24-B741-733055345A88}" type="presOf" srcId="{9F513E92-9AD5-41B5-A049-81CF6AB4B555}" destId="{657F4C04-B35C-4C79-A30C-CFB5144ACC53}" srcOrd="0" destOrd="2" presId="urn:microsoft.com/office/officeart/2005/8/layout/chevron1"/>
    <dgm:cxn modelId="{69EDB21C-4ED4-4D06-9A95-9934E117F706}" srcId="{D19B315F-C2B0-486E-876A-04FBAC6ADAC1}" destId="{65DC8698-1053-407F-A2BE-14DBCE70AAF8}" srcOrd="1" destOrd="0" parTransId="{2BB33C57-DCB5-4EB3-979C-7E54C6C9A019}" sibTransId="{008CB667-4262-4664-B565-6C1BC5FDD5A5}"/>
    <dgm:cxn modelId="{47A4B922-118B-471F-96CC-8F97737F9A12}" srcId="{D19B315F-C2B0-486E-876A-04FBAC6ADAC1}" destId="{07DA2D64-87B7-4C12-9219-91ACB0950FB9}" srcOrd="2" destOrd="0" parTransId="{0486BE5A-04C4-4922-8F5C-8E704E889BD5}" sibTransId="{2A7F0193-1ED0-46EF-A18E-D7F8F48873C8}"/>
    <dgm:cxn modelId="{1FAAA928-8223-4D74-B421-85864154FE98}" type="presOf" srcId="{E4DCDA3B-E53B-4178-99F7-75B790BE4AEF}" destId="{657F4C04-B35C-4C79-A30C-CFB5144ACC53}" srcOrd="0" destOrd="4" presId="urn:microsoft.com/office/officeart/2005/8/layout/chevron1"/>
    <dgm:cxn modelId="{863DEF29-EB3B-4921-8571-73B11EC54141}" type="presOf" srcId="{07DA2D64-87B7-4C12-9219-91ACB0950FB9}" destId="{3263455B-33DE-4B03-9345-99664BEE5934}" srcOrd="0" destOrd="2" presId="urn:microsoft.com/office/officeart/2005/8/layout/chevron1"/>
    <dgm:cxn modelId="{22FF0530-707C-4746-97CD-1AD28E849606}" srcId="{960AFA30-1B6E-4A5A-9131-94FA8E70DA9E}" destId="{6998C8A0-E962-47B0-8DEF-0B4348CDDB27}" srcOrd="3" destOrd="0" parTransId="{4F7CF8AE-98EC-418C-947B-4213F2BF43C4}" sibTransId="{155F4B14-3B3D-4DA2-8859-B898CF117E9F}"/>
    <dgm:cxn modelId="{7865FD32-7847-4219-A1E5-45305181BEF1}" type="presOf" srcId="{2A1A4E07-CC01-4E2A-90AF-FC457FD23C20}" destId="{657F4C04-B35C-4C79-A30C-CFB5144ACC53}" srcOrd="0" destOrd="3" presId="urn:microsoft.com/office/officeart/2005/8/layout/chevron1"/>
    <dgm:cxn modelId="{B31AC336-8F41-4FF9-B2CF-B6BF6C08193D}" srcId="{D439827A-44D5-474D-8A65-C6F9CBCCABFD}" destId="{2B06004F-F314-49E8-9EC4-056F0DBF1B99}" srcOrd="1" destOrd="0" parTransId="{5F151E27-A17C-4F7A-8081-506309AA5C03}" sibTransId="{B962B928-F223-4264-B059-F5973D9EF80B}"/>
    <dgm:cxn modelId="{0D42A038-D073-4AE8-AF1D-9F237AD86D35}" srcId="{8ED1CF99-E35B-4E68-9F5C-045ADAF1EACD}" destId="{D439827A-44D5-474D-8A65-C6F9CBCCABFD}" srcOrd="1" destOrd="0" parTransId="{32823419-1AE3-4DD8-81DD-E9C9A02EB1AF}" sibTransId="{4E66F1CC-D3B9-473B-873A-66642A414201}"/>
    <dgm:cxn modelId="{57C1003F-B7DE-4C65-882C-CA04775F432A}" srcId="{960AFA30-1B6E-4A5A-9131-94FA8E70DA9E}" destId="{52C01A2D-D098-4B5D-AD73-6678A96443E9}" srcOrd="0" destOrd="0" parTransId="{95958338-B920-4EB9-A1F4-9F1A0FA4DC39}" sibTransId="{DA8B6BA2-B3A9-45E0-9C7A-FBBAD37A36BF}"/>
    <dgm:cxn modelId="{ED61253F-7EE1-4A25-AEE3-10C0D5A2A34B}" type="presOf" srcId="{A2A591BF-B1D2-4D00-B9E7-ECDFCE96F3E7}" destId="{3263455B-33DE-4B03-9345-99664BEE5934}" srcOrd="0" destOrd="3" presId="urn:microsoft.com/office/officeart/2005/8/layout/chevron1"/>
    <dgm:cxn modelId="{34F0165E-7439-4DDB-BA9E-20D972264B85}" type="presOf" srcId="{2B06004F-F314-49E8-9EC4-056F0DBF1B99}" destId="{657F4C04-B35C-4C79-A30C-CFB5144ACC53}" srcOrd="0" destOrd="1" presId="urn:microsoft.com/office/officeart/2005/8/layout/chevron1"/>
    <dgm:cxn modelId="{AB0A3442-3183-45A7-9F1A-78BF7525F931}" srcId="{8ED1CF99-E35B-4E68-9F5C-045ADAF1EACD}" destId="{960AFA30-1B6E-4A5A-9131-94FA8E70DA9E}" srcOrd="2" destOrd="0" parTransId="{EC17D79A-5830-426F-B55A-8A25EC5990B0}" sibTransId="{D29213AF-737B-4802-BEFA-70980B917F47}"/>
    <dgm:cxn modelId="{0A565E62-97D1-494A-9571-35EF0E9F7269}" srcId="{D439827A-44D5-474D-8A65-C6F9CBCCABFD}" destId="{2A1A4E07-CC01-4E2A-90AF-FC457FD23C20}" srcOrd="3" destOrd="0" parTransId="{25FA056E-EC2A-4015-92E5-614E1A6B0858}" sibTransId="{0C1E2697-4037-4027-9FE1-8CF2C45C580C}"/>
    <dgm:cxn modelId="{72377749-19C6-4DFF-9318-57487D57DEF8}" srcId="{D439827A-44D5-474D-8A65-C6F9CBCCABFD}" destId="{B94C7E76-CD92-4E14-B434-45C4F5E79BF0}" srcOrd="0" destOrd="0" parTransId="{8FF1D9B8-0C8B-4810-89C4-461BCAF74126}" sibTransId="{EA333B78-A123-40F9-94C7-A8D3BC216F47}"/>
    <dgm:cxn modelId="{734F7E6A-97DB-475D-A9BE-9B7BC3E9609B}" type="presOf" srcId="{E68B68BE-63BE-4AE9-A7CC-C20AE112A00B}" destId="{3263455B-33DE-4B03-9345-99664BEE5934}" srcOrd="0" destOrd="0" presId="urn:microsoft.com/office/officeart/2005/8/layout/chevron1"/>
    <dgm:cxn modelId="{DC21534E-F8A8-4B11-9248-2D19ED36772E}" type="presOf" srcId="{56E80458-E072-4FC3-85E7-914602C592AA}" destId="{C1724415-45A4-4A9C-9DA9-6EF2092E5BF0}" srcOrd="0" destOrd="1" presId="urn:microsoft.com/office/officeart/2005/8/layout/chevron1"/>
    <dgm:cxn modelId="{B439E172-C33F-4416-86B7-F4406A39071B}" type="presOf" srcId="{8ED1CF99-E35B-4E68-9F5C-045ADAF1EACD}" destId="{7F6624AB-6384-42EB-A0FE-1AC8DBE42F99}" srcOrd="0" destOrd="0" presId="urn:microsoft.com/office/officeart/2005/8/layout/chevron1"/>
    <dgm:cxn modelId="{697AEA54-CBCB-4039-AF06-1D7376B9C2C3}" type="presOf" srcId="{13827EBF-FFF9-4978-827F-8D5B6ECA1845}" destId="{C1724415-45A4-4A9C-9DA9-6EF2092E5BF0}" srcOrd="0" destOrd="2" presId="urn:microsoft.com/office/officeart/2005/8/layout/chevron1"/>
    <dgm:cxn modelId="{96E91775-DDCD-417C-BC56-0FA9634E3C70}" srcId="{D439827A-44D5-474D-8A65-C6F9CBCCABFD}" destId="{E4DCDA3B-E53B-4178-99F7-75B790BE4AEF}" srcOrd="4" destOrd="0" parTransId="{D1A31B0E-0ED4-4051-BBAF-BCAAFE7717DD}" sibTransId="{FF1D68A2-13A5-4BB1-9DA2-4D73F817350D}"/>
    <dgm:cxn modelId="{02440D7A-05D0-45A0-AAA4-D39371AD4827}" srcId="{8ED1CF99-E35B-4E68-9F5C-045ADAF1EACD}" destId="{D19B315F-C2B0-486E-876A-04FBAC6ADAC1}" srcOrd="0" destOrd="0" parTransId="{299F3FAE-49E0-42B6-952D-065A3AC06308}" sibTransId="{E504D972-878F-4AD0-BC30-E249AAD7A1D7}"/>
    <dgm:cxn modelId="{3E061986-C99E-4E9F-8195-7EF391BEACC0}" srcId="{D19B315F-C2B0-486E-876A-04FBAC6ADAC1}" destId="{E68B68BE-63BE-4AE9-A7CC-C20AE112A00B}" srcOrd="0" destOrd="0" parTransId="{C9EED887-D27A-410A-BE26-26FE3216D871}" sibTransId="{031F9363-A188-42F6-B666-09C086B0C67F}"/>
    <dgm:cxn modelId="{6BBEDE88-248A-417A-9F5A-B2AFE22CCDF0}" srcId="{D19B315F-C2B0-486E-876A-04FBAC6ADAC1}" destId="{A2A591BF-B1D2-4D00-B9E7-ECDFCE96F3E7}" srcOrd="3" destOrd="0" parTransId="{59CC3BCD-068B-45E6-A31E-0E630D81FD53}" sibTransId="{03183D7E-1695-402B-B7A2-3B3F155D4D95}"/>
    <dgm:cxn modelId="{7EAEAD9B-3BDF-4334-9846-585C76890A6A}" type="presOf" srcId="{65DC8698-1053-407F-A2BE-14DBCE70AAF8}" destId="{3263455B-33DE-4B03-9345-99664BEE5934}" srcOrd="0" destOrd="1" presId="urn:microsoft.com/office/officeart/2005/8/layout/chevron1"/>
    <dgm:cxn modelId="{855D70A0-8790-407B-85EB-718FC8A05E27}" type="presOf" srcId="{960AFA30-1B6E-4A5A-9131-94FA8E70DA9E}" destId="{503FDEB9-8D60-4FB6-9C5D-F3DA386B9CBD}" srcOrd="0" destOrd="0" presId="urn:microsoft.com/office/officeart/2005/8/layout/chevron1"/>
    <dgm:cxn modelId="{62D1B9AB-BA63-4546-B328-DAD3B9196A1B}" type="presOf" srcId="{52C01A2D-D098-4B5D-AD73-6678A96443E9}" destId="{C1724415-45A4-4A9C-9DA9-6EF2092E5BF0}" srcOrd="0" destOrd="0" presId="urn:microsoft.com/office/officeart/2005/8/layout/chevron1"/>
    <dgm:cxn modelId="{4E0240AD-E360-44A9-B453-61B61E654902}" srcId="{960AFA30-1B6E-4A5A-9131-94FA8E70DA9E}" destId="{13827EBF-FFF9-4978-827F-8D5B6ECA1845}" srcOrd="2" destOrd="0" parTransId="{AB781F5C-86E7-4AA6-902B-ADF324714486}" sibTransId="{0C923CF7-AAEE-4CB5-BE36-B84057819994}"/>
    <dgm:cxn modelId="{1AE27DB2-6A5E-455F-ABE7-1F1F2855529F}" srcId="{960AFA30-1B6E-4A5A-9131-94FA8E70DA9E}" destId="{56E80458-E072-4FC3-85E7-914602C592AA}" srcOrd="1" destOrd="0" parTransId="{E1E97B0D-4656-4E8E-AE1C-4472A6A31BDB}" sibTransId="{162D193E-9286-4512-B323-1B8D48E7B3B8}"/>
    <dgm:cxn modelId="{AC78FEC9-B454-48C1-8B5F-EDE648953467}" srcId="{D19B315F-C2B0-486E-876A-04FBAC6ADAC1}" destId="{3AB8EE86-4D22-4396-A515-656779A8C27B}" srcOrd="4" destOrd="0" parTransId="{5A1D7DFB-945D-43EC-9F62-34487ADFC184}" sibTransId="{72F79472-7A7D-497D-A237-A8C4BA80E273}"/>
    <dgm:cxn modelId="{7937DDD7-DEE9-4D02-BE57-661B6AF9ABFA}" type="presOf" srcId="{B94C7E76-CD92-4E14-B434-45C4F5E79BF0}" destId="{657F4C04-B35C-4C79-A30C-CFB5144ACC53}" srcOrd="0" destOrd="0" presId="urn:microsoft.com/office/officeart/2005/8/layout/chevron1"/>
    <dgm:cxn modelId="{F81F9EE6-F39A-4950-9167-D454DFFA2845}" type="presOf" srcId="{3AB8EE86-4D22-4396-A515-656779A8C27B}" destId="{3263455B-33DE-4B03-9345-99664BEE5934}" srcOrd="0" destOrd="4" presId="urn:microsoft.com/office/officeart/2005/8/layout/chevron1"/>
    <dgm:cxn modelId="{536792E8-D42D-4518-B72A-E1474FB248E0}" type="presOf" srcId="{D19B315F-C2B0-486E-876A-04FBAC6ADAC1}" destId="{5454DA60-210A-46C6-8B52-E24D91721910}" srcOrd="0" destOrd="0" presId="urn:microsoft.com/office/officeart/2005/8/layout/chevron1"/>
    <dgm:cxn modelId="{ED145BD9-360C-4114-8C40-50231707FDAB}" type="presParOf" srcId="{7F6624AB-6384-42EB-A0FE-1AC8DBE42F99}" destId="{5AE8867F-D853-4490-AFCC-0DD4CC5D1244}" srcOrd="0" destOrd="0" presId="urn:microsoft.com/office/officeart/2005/8/layout/chevron1"/>
    <dgm:cxn modelId="{777FFC61-BC62-4EE5-9007-4A9D2822F8E9}" type="presParOf" srcId="{5AE8867F-D853-4490-AFCC-0DD4CC5D1244}" destId="{5454DA60-210A-46C6-8B52-E24D91721910}" srcOrd="0" destOrd="0" presId="urn:microsoft.com/office/officeart/2005/8/layout/chevron1"/>
    <dgm:cxn modelId="{6AF6B12D-70BF-4FE9-867F-008C3A58031F}" type="presParOf" srcId="{5AE8867F-D853-4490-AFCC-0DD4CC5D1244}" destId="{3263455B-33DE-4B03-9345-99664BEE5934}" srcOrd="1" destOrd="0" presId="urn:microsoft.com/office/officeart/2005/8/layout/chevron1"/>
    <dgm:cxn modelId="{4B2028D1-E751-4B78-9647-BA0991AE55C7}" type="presParOf" srcId="{7F6624AB-6384-42EB-A0FE-1AC8DBE42F99}" destId="{2ED58325-439E-4AB7-886F-6B7B9DB0250B}" srcOrd="1" destOrd="0" presId="urn:microsoft.com/office/officeart/2005/8/layout/chevron1"/>
    <dgm:cxn modelId="{D188D34E-2741-425D-B5BE-B5A98D3D8D51}" type="presParOf" srcId="{7F6624AB-6384-42EB-A0FE-1AC8DBE42F99}" destId="{E7CC214F-D01B-4C28-8A10-C4AB445D3721}" srcOrd="2" destOrd="0" presId="urn:microsoft.com/office/officeart/2005/8/layout/chevron1"/>
    <dgm:cxn modelId="{38A0BE6A-6629-4D39-9102-EFCE962E0583}" type="presParOf" srcId="{E7CC214F-D01B-4C28-8A10-C4AB445D3721}" destId="{7B8980C2-1C80-47C1-B572-E6AC7242497B}" srcOrd="0" destOrd="0" presId="urn:microsoft.com/office/officeart/2005/8/layout/chevron1"/>
    <dgm:cxn modelId="{85CF4CD1-295F-4F8C-981A-0DFC7EF9B343}" type="presParOf" srcId="{E7CC214F-D01B-4C28-8A10-C4AB445D3721}" destId="{657F4C04-B35C-4C79-A30C-CFB5144ACC53}" srcOrd="1" destOrd="0" presId="urn:microsoft.com/office/officeart/2005/8/layout/chevron1"/>
    <dgm:cxn modelId="{FDAA910C-4E84-4170-B215-448670C92915}" type="presParOf" srcId="{7F6624AB-6384-42EB-A0FE-1AC8DBE42F99}" destId="{FDB3E6D0-0353-4F74-8DA3-4CF90D3BA46B}" srcOrd="3" destOrd="0" presId="urn:microsoft.com/office/officeart/2005/8/layout/chevron1"/>
    <dgm:cxn modelId="{82198D6C-CE35-49C9-8E4A-2309D3AA8DCA}" type="presParOf" srcId="{7F6624AB-6384-42EB-A0FE-1AC8DBE42F99}" destId="{F3807940-6F4B-48E1-9F83-076A365E2763}" srcOrd="4" destOrd="0" presId="urn:microsoft.com/office/officeart/2005/8/layout/chevron1"/>
    <dgm:cxn modelId="{D4786E89-C153-4A8E-AD0F-7D989F1122DF}" type="presParOf" srcId="{F3807940-6F4B-48E1-9F83-076A365E2763}" destId="{503FDEB9-8D60-4FB6-9C5D-F3DA386B9CBD}" srcOrd="0" destOrd="0" presId="urn:microsoft.com/office/officeart/2005/8/layout/chevron1"/>
    <dgm:cxn modelId="{A94F8A53-F725-44F6-A276-00A40018F2A0}" type="presParOf" srcId="{F3807940-6F4B-48E1-9F83-076A365E2763}" destId="{C1724415-45A4-4A9C-9DA9-6EF2092E5BF0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4C03B-3287-4644-8DA5-762F6EF14307}">
      <dsp:nvSpPr>
        <dsp:cNvPr id="0" name=""/>
        <dsp:cNvSpPr/>
      </dsp:nvSpPr>
      <dsp:spPr>
        <a:xfrm rot="16200000">
          <a:off x="1154430" y="-1154430"/>
          <a:ext cx="2903220" cy="5212080"/>
        </a:xfrm>
        <a:prstGeom prst="round1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rgbClr val="458B66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Resilientes </a:t>
          </a:r>
          <a:r>
            <a:rPr lang="es-ES" sz="3000" kern="1200" dirty="0"/>
            <a:t>desde su diseño</a:t>
          </a:r>
        </a:p>
      </dsp:txBody>
      <dsp:txXfrm rot="5400000">
        <a:off x="0" y="0"/>
        <a:ext cx="5212080" cy="2177415"/>
      </dsp:txXfrm>
    </dsp:sp>
    <dsp:sp modelId="{E0AD227A-4BCC-4074-B7CC-7AF7C43AE44D}">
      <dsp:nvSpPr>
        <dsp:cNvPr id="0" name=""/>
        <dsp:cNvSpPr/>
      </dsp:nvSpPr>
      <dsp:spPr>
        <a:xfrm>
          <a:off x="5212080" y="0"/>
          <a:ext cx="5212080" cy="2903220"/>
        </a:xfrm>
        <a:prstGeom prst="round1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4000" b="1" kern="1200" dirty="0"/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 dirty="0"/>
            <a:t>Sostenibles</a:t>
          </a:r>
          <a:r>
            <a:rPr lang="es-ES" sz="3000" kern="1200" dirty="0"/>
            <a:t> en su </a:t>
          </a:r>
          <a:r>
            <a:rPr lang="es-ES" sz="2800" kern="1200" dirty="0"/>
            <a:t>construcción y mantenimiento</a:t>
          </a:r>
        </a:p>
      </dsp:txBody>
      <dsp:txXfrm>
        <a:off x="5212080" y="0"/>
        <a:ext cx="5212080" cy="2177415"/>
      </dsp:txXfrm>
    </dsp:sp>
    <dsp:sp modelId="{4DD1CD49-B719-4B2D-8A34-10F273F1B668}">
      <dsp:nvSpPr>
        <dsp:cNvPr id="0" name=""/>
        <dsp:cNvSpPr/>
      </dsp:nvSpPr>
      <dsp:spPr>
        <a:xfrm rot="10800000">
          <a:off x="0" y="2903220"/>
          <a:ext cx="5212080" cy="2903220"/>
        </a:xfrm>
        <a:prstGeom prst="round1Rect">
          <a:avLst/>
        </a:prstGeom>
        <a:solidFill>
          <a:schemeClr val="bg2">
            <a:lumMod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/>
            <a:t>Siempre </a:t>
          </a:r>
          <a:r>
            <a:rPr lang="es-ES" sz="4000" b="1" kern="1200" dirty="0"/>
            <a:t>seguras</a:t>
          </a:r>
        </a:p>
      </dsp:txBody>
      <dsp:txXfrm rot="10800000">
        <a:off x="0" y="3629024"/>
        <a:ext cx="5212080" cy="2177415"/>
      </dsp:txXfrm>
    </dsp:sp>
    <dsp:sp modelId="{94B3DF2B-9A7B-4364-AAF2-8DA59D34F7FC}">
      <dsp:nvSpPr>
        <dsp:cNvPr id="0" name=""/>
        <dsp:cNvSpPr/>
      </dsp:nvSpPr>
      <dsp:spPr>
        <a:xfrm rot="5400000">
          <a:off x="6366510" y="1748789"/>
          <a:ext cx="2903220" cy="5212080"/>
        </a:xfrm>
        <a:prstGeom prst="round1Rect">
          <a:avLst/>
        </a:prstGeom>
        <a:solidFill>
          <a:srgbClr val="F2F2F2"/>
        </a:solidFill>
        <a:ln>
          <a:solidFill>
            <a:schemeClr val="bg1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b="1" kern="1200"/>
            <a:t>Digitales</a:t>
          </a:r>
          <a:r>
            <a:rPr lang="es-ES" sz="4000" kern="1200"/>
            <a:t> </a:t>
          </a:r>
          <a:r>
            <a:rPr lang="es-ES" sz="3000" kern="1200"/>
            <a:t>en su gestión</a:t>
          </a:r>
          <a:endParaRPr lang="es-ES" sz="3000" kern="1200" dirty="0"/>
        </a:p>
      </dsp:txBody>
      <dsp:txXfrm rot="-5400000">
        <a:off x="5212080" y="3629024"/>
        <a:ext cx="5212080" cy="2177415"/>
      </dsp:txXfrm>
    </dsp:sp>
    <dsp:sp modelId="{9577D870-11A2-47C1-A97B-FA2968FFD3B9}">
      <dsp:nvSpPr>
        <dsp:cNvPr id="0" name=""/>
        <dsp:cNvSpPr/>
      </dsp:nvSpPr>
      <dsp:spPr>
        <a:xfrm>
          <a:off x="5" y="2243151"/>
          <a:ext cx="10424149" cy="1048686"/>
        </a:xfrm>
        <a:prstGeom prst="roundRect">
          <a:avLst/>
        </a:prstGeom>
        <a:solidFill>
          <a:srgbClr val="458B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Las infraestructuras del transporte deben ser…</a:t>
          </a:r>
        </a:p>
      </dsp:txBody>
      <dsp:txXfrm>
        <a:off x="51198" y="2294344"/>
        <a:ext cx="10321763" cy="9463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DA60-210A-46C6-8B52-E24D91721910}">
      <dsp:nvSpPr>
        <dsp:cNvPr id="0" name=""/>
        <dsp:cNvSpPr/>
      </dsp:nvSpPr>
      <dsp:spPr>
        <a:xfrm>
          <a:off x="1844" y="45806"/>
          <a:ext cx="5459011" cy="1350000"/>
        </a:xfrm>
        <a:prstGeom prst="chevron">
          <a:avLst/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500" kern="1200" dirty="0"/>
            <a:t>MOOC 1. Planificación</a:t>
          </a:r>
        </a:p>
      </dsp:txBody>
      <dsp:txXfrm>
        <a:off x="676844" y="45806"/>
        <a:ext cx="4109011" cy="1350000"/>
      </dsp:txXfrm>
    </dsp:sp>
    <dsp:sp modelId="{3263455B-33DE-4B03-9345-99664BEE5934}">
      <dsp:nvSpPr>
        <dsp:cNvPr id="0" name=""/>
        <dsp:cNvSpPr/>
      </dsp:nvSpPr>
      <dsp:spPr>
        <a:xfrm>
          <a:off x="1844" y="1564556"/>
          <a:ext cx="4367209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Políticas públicas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Herramientas de Planificación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Planificación Estratégica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Planes, programas y proyectos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/>
            <a:t>Monitoreo </a:t>
          </a:r>
          <a:r>
            <a:rPr lang="es-VE" sz="2500" kern="1200" dirty="0"/>
            <a:t>y evaluación</a:t>
          </a:r>
        </a:p>
      </dsp:txBody>
      <dsp:txXfrm>
        <a:off x="1844" y="1564556"/>
        <a:ext cx="4367209" cy="2025000"/>
      </dsp:txXfrm>
    </dsp:sp>
    <dsp:sp modelId="{7B8980C2-1C80-47C1-B572-E6AC7242497B}">
      <dsp:nvSpPr>
        <dsp:cNvPr id="0" name=""/>
        <dsp:cNvSpPr/>
      </dsp:nvSpPr>
      <dsp:spPr>
        <a:xfrm>
          <a:off x="5244856" y="45806"/>
          <a:ext cx="5459011" cy="1350000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500" kern="1200" dirty="0"/>
            <a:t>MOOC 2. Financiación</a:t>
          </a:r>
        </a:p>
      </dsp:txBody>
      <dsp:txXfrm>
        <a:off x="5919856" y="45806"/>
        <a:ext cx="4109011" cy="1350000"/>
      </dsp:txXfrm>
    </dsp:sp>
    <dsp:sp modelId="{657F4C04-B35C-4C79-A30C-CFB5144ACC53}">
      <dsp:nvSpPr>
        <dsp:cNvPr id="0" name=""/>
        <dsp:cNvSpPr/>
      </dsp:nvSpPr>
      <dsp:spPr>
        <a:xfrm>
          <a:off x="5244856" y="1564556"/>
          <a:ext cx="4367209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Perspectiva macroeconómica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Efectos de la inversión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Financiación pública y privada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Selección del financiamiento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Esquemas de contratación</a:t>
          </a:r>
        </a:p>
      </dsp:txBody>
      <dsp:txXfrm>
        <a:off x="5244856" y="1564556"/>
        <a:ext cx="4367209" cy="2025000"/>
      </dsp:txXfrm>
    </dsp:sp>
    <dsp:sp modelId="{503FDEB9-8D60-4FB6-9C5D-F3DA386B9CBD}">
      <dsp:nvSpPr>
        <dsp:cNvPr id="0" name=""/>
        <dsp:cNvSpPr/>
      </dsp:nvSpPr>
      <dsp:spPr>
        <a:xfrm>
          <a:off x="10487867" y="45806"/>
          <a:ext cx="5459011" cy="1350000"/>
        </a:xfrm>
        <a:prstGeom prst="chevron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500" kern="1200" dirty="0"/>
            <a:t>MOOC 3. </a:t>
          </a:r>
          <a:r>
            <a:rPr lang="es-VE" sz="2500" kern="1200" dirty="0" err="1"/>
            <a:t>Preinversión</a:t>
          </a:r>
          <a:endParaRPr lang="es-VE" sz="2500" kern="1200" dirty="0"/>
        </a:p>
      </dsp:txBody>
      <dsp:txXfrm>
        <a:off x="11162867" y="45806"/>
        <a:ext cx="4109011" cy="1350000"/>
      </dsp:txXfrm>
    </dsp:sp>
    <dsp:sp modelId="{C1724415-45A4-4A9C-9DA9-6EF2092E5BF0}">
      <dsp:nvSpPr>
        <dsp:cNvPr id="0" name=""/>
        <dsp:cNvSpPr/>
      </dsp:nvSpPr>
      <dsp:spPr>
        <a:xfrm>
          <a:off x="10487867" y="1564556"/>
          <a:ext cx="4367209" cy="20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Pre factibilidad y Factibilidad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Estudios previos a licitación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Proyecto Ejecutivo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500" kern="1200" dirty="0"/>
            <a:t>Agregando valor: ASV, adaptación CC, calidad, SIT</a:t>
          </a:r>
        </a:p>
      </dsp:txBody>
      <dsp:txXfrm>
        <a:off x="10487867" y="1564556"/>
        <a:ext cx="4367209" cy="202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4DA60-210A-46C6-8B52-E24D91721910}">
      <dsp:nvSpPr>
        <dsp:cNvPr id="0" name=""/>
        <dsp:cNvSpPr/>
      </dsp:nvSpPr>
      <dsp:spPr>
        <a:xfrm>
          <a:off x="0" y="31117"/>
          <a:ext cx="5459011" cy="1296000"/>
        </a:xfrm>
        <a:prstGeom prst="chevron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 MOOC. 4 Construcción</a:t>
          </a:r>
        </a:p>
      </dsp:txBody>
      <dsp:txXfrm>
        <a:off x="648000" y="31117"/>
        <a:ext cx="4163011" cy="1296000"/>
      </dsp:txXfrm>
    </dsp:sp>
    <dsp:sp modelId="{3263455B-33DE-4B03-9345-99664BEE5934}">
      <dsp:nvSpPr>
        <dsp:cNvPr id="0" name=""/>
        <dsp:cNvSpPr/>
      </dsp:nvSpPr>
      <dsp:spPr>
        <a:xfrm>
          <a:off x="1844" y="1475665"/>
          <a:ext cx="4367209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Modelos de contrato y licitación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Control de Calidad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Gestión Ambiental y Social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Nuevas técnicas constructivas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Herramientas de gestión (BIM)</a:t>
          </a:r>
        </a:p>
      </dsp:txBody>
      <dsp:txXfrm>
        <a:off x="1844" y="1475665"/>
        <a:ext cx="4367209" cy="1944000"/>
      </dsp:txXfrm>
    </dsp:sp>
    <dsp:sp modelId="{7B8980C2-1C80-47C1-B572-E6AC7242497B}">
      <dsp:nvSpPr>
        <dsp:cNvPr id="0" name=""/>
        <dsp:cNvSpPr/>
      </dsp:nvSpPr>
      <dsp:spPr>
        <a:xfrm>
          <a:off x="5244856" y="17664"/>
          <a:ext cx="5459011" cy="1296000"/>
        </a:xfrm>
        <a:prstGeom prst="chevron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 dirty="0"/>
            <a:t>MOOC 5. Mantenimiento</a:t>
          </a:r>
        </a:p>
      </dsp:txBody>
      <dsp:txXfrm>
        <a:off x="5892856" y="17664"/>
        <a:ext cx="4163011" cy="1296000"/>
      </dsp:txXfrm>
    </dsp:sp>
    <dsp:sp modelId="{657F4C04-B35C-4C79-A30C-CFB5144ACC53}">
      <dsp:nvSpPr>
        <dsp:cNvPr id="0" name=""/>
        <dsp:cNvSpPr/>
      </dsp:nvSpPr>
      <dsp:spPr>
        <a:xfrm>
          <a:off x="5244856" y="1475665"/>
          <a:ext cx="4367209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Conservación del activo vial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Estrategias de mantenimiento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Esquemas organizativos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Dotación presupuestaria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Nuevas tecnologías</a:t>
          </a:r>
        </a:p>
      </dsp:txBody>
      <dsp:txXfrm>
        <a:off x="5244856" y="1475665"/>
        <a:ext cx="4367209" cy="1944000"/>
      </dsp:txXfrm>
    </dsp:sp>
    <dsp:sp modelId="{503FDEB9-8D60-4FB6-9C5D-F3DA386B9CBD}">
      <dsp:nvSpPr>
        <dsp:cNvPr id="0" name=""/>
        <dsp:cNvSpPr/>
      </dsp:nvSpPr>
      <dsp:spPr>
        <a:xfrm>
          <a:off x="10487867" y="17664"/>
          <a:ext cx="5459011" cy="1296000"/>
        </a:xfrm>
        <a:prstGeom prst="chevron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VE" sz="2400" kern="1200"/>
            <a:t>MOOC 6. Gestión</a:t>
          </a:r>
          <a:endParaRPr lang="es-VE" sz="2400" kern="1200" dirty="0"/>
        </a:p>
      </dsp:txBody>
      <dsp:txXfrm>
        <a:off x="11135867" y="17664"/>
        <a:ext cx="4163011" cy="1296000"/>
      </dsp:txXfrm>
    </dsp:sp>
    <dsp:sp modelId="{C1724415-45A4-4A9C-9DA9-6EF2092E5BF0}">
      <dsp:nvSpPr>
        <dsp:cNvPr id="0" name=""/>
        <dsp:cNvSpPr/>
      </dsp:nvSpPr>
      <dsp:spPr>
        <a:xfrm>
          <a:off x="10487867" y="1475665"/>
          <a:ext cx="4367209" cy="194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Institucionalidad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Atención al usuario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Seguridad Vial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Control de tráfico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VE" sz="2400" kern="1200" dirty="0"/>
            <a:t>Inclusión y productividad</a:t>
          </a:r>
        </a:p>
      </dsp:txBody>
      <dsp:txXfrm>
        <a:off x="10487867" y="1475665"/>
        <a:ext cx="4367209" cy="194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A7FE-7E3A-4503-B641-9FF36F729122}" type="datetimeFigureOut">
              <a:rPr lang="es-PA" smtClean="0"/>
              <a:t>08/02/2022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43000"/>
            <a:ext cx="5473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28FE-BFDC-45C0-AD9F-260BB555702A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17665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US">
              <a:cs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5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29964-0BB5-4D50-A0A4-1E7F0ED504DE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5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995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051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028FE-BFDC-45C0-AD9F-260BB555702A}" type="slidenum">
              <a:rPr kumimoji="0" lang="es-P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51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P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735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028FE-BFDC-45C0-AD9F-260BB555702A}" type="slidenum">
              <a:rPr lang="es-PA" smtClean="0"/>
              <a:t>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6211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028FE-BFDC-45C0-AD9F-260BB555702A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01436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028FE-BFDC-45C0-AD9F-260BB555702A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430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028FE-BFDC-45C0-AD9F-260BB555702A}" type="slidenum">
              <a:rPr lang="es-PA" smtClean="0"/>
              <a:t>7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9191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  <a:p>
            <a:endParaRPr lang="es-PA" dirty="0"/>
          </a:p>
          <a:p>
            <a:endParaRPr lang="es-PA" dirty="0"/>
          </a:p>
          <a:p>
            <a:r>
              <a:rPr lang="es-PA" dirty="0"/>
              <a:t>Apoyar a cerrar brechas importantes en la accesibilidad, calidad y cobertura de la infraestructura terrestre.</a:t>
            </a:r>
          </a:p>
          <a:p>
            <a:r>
              <a:rPr lang="es-PA" dirty="0"/>
              <a:t>Hacer más productiva la infraestructura vial existente y mejorar la conectividad física.</a:t>
            </a:r>
          </a:p>
          <a:p>
            <a:r>
              <a:rPr lang="es-PA" dirty="0"/>
              <a:t>Dotar de mayores recursos a la operación y mantenimiento para garantizar el servicio permanente al usuario a través de la implementación de Sistemas de Gestión de Activos viales.</a:t>
            </a:r>
          </a:p>
          <a:p>
            <a:r>
              <a:rPr lang="es-PA" dirty="0"/>
              <a:t>Promover la inversión en infraestructura vial como una de las herramientas principales para reactivar las economías post covid-19 por su gran potencial para la generación de empleo local.</a:t>
            </a:r>
          </a:p>
          <a:p>
            <a:r>
              <a:rPr lang="es-PA" dirty="0"/>
              <a:t>Introducir la digitalización y la resiliencia en los proyectos viales.</a:t>
            </a:r>
          </a:p>
          <a:p>
            <a:r>
              <a:rPr lang="es-PA" dirty="0"/>
              <a:t>Mejorar la calidad de la ejecución a partir de la aplicación de nuevas tecnologías. </a:t>
            </a:r>
          </a:p>
          <a:p>
            <a:r>
              <a:rPr lang="es-PA" dirty="0"/>
              <a:t>Difundir la necesidad de contar con datos confiables y trabajar con metodologías colaborativas y ágiles para acelerar la toma de decisiones.</a:t>
            </a:r>
          </a:p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028FE-BFDC-45C0-AD9F-260BB555702A}" type="slidenum">
              <a:rPr lang="es-PA" smtClean="0"/>
              <a:t>8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09454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88C527D-F74F-8E4B-8519-545179F8B186}"/>
              </a:ext>
            </a:extLst>
          </p:cNvPr>
          <p:cNvSpPr/>
          <p:nvPr userDrawn="1"/>
        </p:nvSpPr>
        <p:spPr>
          <a:xfrm>
            <a:off x="14468497" y="8143550"/>
            <a:ext cx="4241494" cy="3216926"/>
          </a:xfrm>
          <a:prstGeom prst="parallelogram">
            <a:avLst>
              <a:gd name="adj" fmla="val 36949"/>
            </a:avLst>
          </a:prstGeom>
          <a:solidFill>
            <a:srgbClr val="41BEC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E947E758-30E1-C643-88E3-2CD297112F00}"/>
              </a:ext>
            </a:extLst>
          </p:cNvPr>
          <p:cNvSpPr/>
          <p:nvPr userDrawn="1"/>
        </p:nvSpPr>
        <p:spPr>
          <a:xfrm>
            <a:off x="13523402" y="8845901"/>
            <a:ext cx="2863114" cy="2171505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D38149AD-F7AA-8D4B-BA31-47785935B377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469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B20620-CAFF-9649-9BA6-49DD8EBCE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17845" y="-2999414"/>
            <a:ext cx="5427821" cy="414014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5B59025-9F55-8349-94EF-A1108696DA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5707" y="1610473"/>
            <a:ext cx="10623550" cy="8141540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C1CC7757-92D5-3D41-867B-2110ED8A80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35895" y="917462"/>
            <a:ext cx="5678920" cy="189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35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6AECE47F-B360-9142-A30E-FE1EBB763994}"/>
              </a:ext>
            </a:extLst>
          </p:cNvPr>
          <p:cNvSpPr/>
          <p:nvPr userDrawn="1"/>
        </p:nvSpPr>
        <p:spPr>
          <a:xfrm>
            <a:off x="14468497" y="8143550"/>
            <a:ext cx="4241494" cy="3216926"/>
          </a:xfrm>
          <a:prstGeom prst="parallelogram">
            <a:avLst>
              <a:gd name="adj" fmla="val 36949"/>
            </a:avLst>
          </a:prstGeom>
          <a:solidFill>
            <a:srgbClr val="41BEC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E1F41695-BDD1-3C4C-8527-7D1A31FA619C}"/>
              </a:ext>
            </a:extLst>
          </p:cNvPr>
          <p:cNvSpPr/>
          <p:nvPr userDrawn="1"/>
        </p:nvSpPr>
        <p:spPr>
          <a:xfrm>
            <a:off x="13523402" y="8845901"/>
            <a:ext cx="2863114" cy="2171505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80A7C6CA-780F-1142-9F5B-5DF6CBBFF2EB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07D3F221-F7A0-EB49-94FD-51FCBBDE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elogramo 7">
            <a:extLst>
              <a:ext uri="{FF2B5EF4-FFF2-40B4-BE49-F238E27FC236}">
                <a16:creationId xmlns:a16="http://schemas.microsoft.com/office/drawing/2014/main" id="{12F2969F-B2DA-DF4C-8DAA-3F59C5494EB3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9C856EF6-0402-1B43-A13A-585EBA850086}"/>
              </a:ext>
            </a:extLst>
          </p:cNvPr>
          <p:cNvSpPr/>
          <p:nvPr userDrawn="1"/>
        </p:nvSpPr>
        <p:spPr>
          <a:xfrm>
            <a:off x="11832674" y="9428814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7A0322-C115-9A45-9474-062E4C53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04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>
            <a:extLst>
              <a:ext uri="{FF2B5EF4-FFF2-40B4-BE49-F238E27FC236}">
                <a16:creationId xmlns:a16="http://schemas.microsoft.com/office/drawing/2014/main" id="{DDA69958-5569-3743-8841-FDB4E0784204}"/>
              </a:ext>
            </a:extLst>
          </p:cNvPr>
          <p:cNvSpPr/>
          <p:nvPr userDrawn="1"/>
        </p:nvSpPr>
        <p:spPr>
          <a:xfrm>
            <a:off x="0" y="1794042"/>
            <a:ext cx="17297400" cy="62564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631D7FA7-6DEB-474D-AED4-C0AD8F391DF2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E9C1C8FD-BD84-B148-A030-C9437EB92AC8}"/>
              </a:ext>
            </a:extLst>
          </p:cNvPr>
          <p:cNvSpPr/>
          <p:nvPr userDrawn="1"/>
        </p:nvSpPr>
        <p:spPr>
          <a:xfrm>
            <a:off x="11832674" y="9428814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00B7CEA-4233-7F41-94CD-E4C3B5E94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16678" y="384583"/>
            <a:ext cx="4292311" cy="143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8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elogramo 5">
            <a:extLst>
              <a:ext uri="{FF2B5EF4-FFF2-40B4-BE49-F238E27FC236}">
                <a16:creationId xmlns:a16="http://schemas.microsoft.com/office/drawing/2014/main" id="{A88C527D-F74F-8E4B-8519-545179F8B186}"/>
              </a:ext>
            </a:extLst>
          </p:cNvPr>
          <p:cNvSpPr/>
          <p:nvPr userDrawn="1"/>
        </p:nvSpPr>
        <p:spPr>
          <a:xfrm>
            <a:off x="14468497" y="8143550"/>
            <a:ext cx="4241494" cy="3216926"/>
          </a:xfrm>
          <a:prstGeom prst="parallelogram">
            <a:avLst>
              <a:gd name="adj" fmla="val 36949"/>
            </a:avLst>
          </a:prstGeom>
          <a:solidFill>
            <a:srgbClr val="41BECD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E947E758-30E1-C643-88E3-2CD297112F00}"/>
              </a:ext>
            </a:extLst>
          </p:cNvPr>
          <p:cNvSpPr/>
          <p:nvPr userDrawn="1"/>
        </p:nvSpPr>
        <p:spPr>
          <a:xfrm>
            <a:off x="13523402" y="8845901"/>
            <a:ext cx="2863114" cy="2171505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D38149AD-F7AA-8D4B-BA31-47785935B377}"/>
              </a:ext>
            </a:extLst>
          </p:cNvPr>
          <p:cNvSpPr/>
          <p:nvPr userDrawn="1"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642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3">
            <a:extLst>
              <a:ext uri="{FF2B5EF4-FFF2-40B4-BE49-F238E27FC236}">
                <a16:creationId xmlns:a16="http://schemas.microsoft.com/office/drawing/2014/main" id="{0824F065-16D5-4F2B-99E2-D46C71DE3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6556" y="573849"/>
            <a:ext cx="2567175" cy="451262"/>
          </a:xfrm>
          <a:prstGeom prst="rect">
            <a:avLst/>
          </a:prstGeom>
        </p:spPr>
      </p:pic>
      <p:sp>
        <p:nvSpPr>
          <p:cNvPr id="4" name="Rectángulo 6">
            <a:extLst>
              <a:ext uri="{FF2B5EF4-FFF2-40B4-BE49-F238E27FC236}">
                <a16:creationId xmlns:a16="http://schemas.microsoft.com/office/drawing/2014/main" id="{F77CB0D7-85BC-405A-8116-040C0C7EBB2E}"/>
              </a:ext>
            </a:extLst>
          </p:cNvPr>
          <p:cNvSpPr/>
          <p:nvPr userDrawn="1"/>
        </p:nvSpPr>
        <p:spPr>
          <a:xfrm>
            <a:off x="0" y="1589649"/>
            <a:ext cx="17297400" cy="8162363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748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6">
            <a:extLst>
              <a:ext uri="{FF2B5EF4-FFF2-40B4-BE49-F238E27FC236}">
                <a16:creationId xmlns:a16="http://schemas.microsoft.com/office/drawing/2014/main" id="{9808582B-913F-47DA-93D0-E3FCE22223A4}"/>
              </a:ext>
            </a:extLst>
          </p:cNvPr>
          <p:cNvSpPr/>
          <p:nvPr userDrawn="1"/>
        </p:nvSpPr>
        <p:spPr>
          <a:xfrm>
            <a:off x="7610622" y="0"/>
            <a:ext cx="9686778" cy="9793744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6" name="Gráfico 3">
            <a:extLst>
              <a:ext uri="{FF2B5EF4-FFF2-40B4-BE49-F238E27FC236}">
                <a16:creationId xmlns:a16="http://schemas.microsoft.com/office/drawing/2014/main" id="{0824F065-16D5-4F2B-99E2-D46C71DE34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66556" y="573849"/>
            <a:ext cx="2567175" cy="45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7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858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196" y="519205"/>
            <a:ext cx="14919008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196" y="2596022"/>
            <a:ext cx="14919008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196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377F-5195-7841-B96A-EE1A435330BF}" type="datetimeFigureOut">
              <a:rPr lang="es-BO"/>
              <a:t>2/8/2022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9764" y="9038672"/>
            <a:ext cx="583787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6289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8E120-4EE8-F048-9C0F-6A6749DFA661}" type="slidenum">
              <a:r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00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</p:sldLayoutIdLst>
  <p:txStyles>
    <p:titleStyle>
      <a:lvl1pPr algn="l" defTabSz="1297351" rtl="0" eaLnBrk="1" latinLnBrk="0" hangingPunct="1">
        <a:lnSpc>
          <a:spcPct val="90000"/>
        </a:lnSpc>
        <a:spcBef>
          <a:spcPct val="0"/>
        </a:spcBef>
        <a:buNone/>
        <a:defRPr sz="6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338" indent="-324338" algn="l" defTabSz="1297351" rtl="0" eaLnBrk="1" latinLnBrk="0" hangingPunct="1">
        <a:lnSpc>
          <a:spcPct val="90000"/>
        </a:lnSpc>
        <a:spcBef>
          <a:spcPts val="1419"/>
        </a:spcBef>
        <a:buFont typeface="Arial" panose="020B0604020202020204" pitchFamily="34" charset="0"/>
        <a:buChar char="•"/>
        <a:defRPr sz="3973" kern="1200">
          <a:solidFill>
            <a:schemeClr val="tx1"/>
          </a:solidFill>
          <a:latin typeface="+mn-lt"/>
          <a:ea typeface="+mn-ea"/>
          <a:cs typeface="+mn-cs"/>
        </a:defRPr>
      </a:lvl1pPr>
      <a:lvl2pPr marL="973013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5" kern="1200">
          <a:solidFill>
            <a:schemeClr val="tx1"/>
          </a:solidFill>
          <a:latin typeface="+mn-lt"/>
          <a:ea typeface="+mn-ea"/>
          <a:cs typeface="+mn-cs"/>
        </a:defRPr>
      </a:lvl2pPr>
      <a:lvl3pPr marL="1621688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8" kern="1200">
          <a:solidFill>
            <a:schemeClr val="tx1"/>
          </a:solidFill>
          <a:latin typeface="+mn-lt"/>
          <a:ea typeface="+mn-ea"/>
          <a:cs typeface="+mn-cs"/>
        </a:defRPr>
      </a:lvl3pPr>
      <a:lvl4pPr marL="227036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919039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56771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4216390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865065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513741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648675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9735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946026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59470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243377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3892052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540728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189403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9196" y="519205"/>
            <a:ext cx="14919008" cy="1884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</a:t>
            </a:r>
            <a:r>
              <a:rPr lang="en-US" dirty="0" err="1"/>
              <a:t>stylec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9196" y="2596022"/>
            <a:ext cx="14919008" cy="618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9196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6661377F-5195-7841-B96A-EE1A435330BF}" type="datetimeFigureOut">
              <a:rPr lang="en-US" smtClean="0"/>
              <a:pPr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9764" y="9038672"/>
            <a:ext cx="5837873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16289" y="9038672"/>
            <a:ext cx="3891915" cy="5192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3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5208E120-4EE8-F048-9C0F-6A6749DFA661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59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xStyles>
    <p:titleStyle>
      <a:lvl1pPr algn="l" defTabSz="1297351" rtl="0" eaLnBrk="1" latinLnBrk="0" hangingPunct="1">
        <a:lnSpc>
          <a:spcPct val="90000"/>
        </a:lnSpc>
        <a:spcBef>
          <a:spcPct val="0"/>
        </a:spcBef>
        <a:buNone/>
        <a:defRPr sz="6243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324338" indent="-324338" algn="l" defTabSz="1297351" rtl="0" eaLnBrk="1" latinLnBrk="0" hangingPunct="1">
        <a:lnSpc>
          <a:spcPct val="90000"/>
        </a:lnSpc>
        <a:spcBef>
          <a:spcPts val="1419"/>
        </a:spcBef>
        <a:buFont typeface="Arial" panose="020B0604020202020204" pitchFamily="34" charset="0"/>
        <a:buChar char="•"/>
        <a:defRPr sz="3973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973013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5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621688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8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227036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919039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3567714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4216390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865065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513741" indent="-324338" algn="l" defTabSz="1297351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1pPr>
      <a:lvl2pPr marL="648675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2pPr>
      <a:lvl3pPr marL="129735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3pPr>
      <a:lvl4pPr marL="1946026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4pPr>
      <a:lvl5pPr marL="2594701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5pPr>
      <a:lvl6pPr marL="3243377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6pPr>
      <a:lvl7pPr marL="3892052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7pPr>
      <a:lvl8pPr marL="4540728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8pPr>
      <a:lvl9pPr marL="5189403" algn="l" defTabSz="1297351" rtl="0" eaLnBrk="1" latinLnBrk="0" hangingPunct="1">
        <a:defRPr sz="25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62B7286A-4B87-F84D-BD2C-BE29086F3B45}"/>
              </a:ext>
            </a:extLst>
          </p:cNvPr>
          <p:cNvSpPr txBox="1">
            <a:spLocks/>
          </p:cNvSpPr>
          <p:nvPr/>
        </p:nvSpPr>
        <p:spPr>
          <a:xfrm>
            <a:off x="1699201" y="8486689"/>
            <a:ext cx="3962654" cy="805159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7873">
              <a:lnSpc>
                <a:spcPts val="2853"/>
              </a:lnSpc>
            </a:pPr>
            <a:r>
              <a:rPr lang="es-ES" sz="1995" dirty="0">
                <a:solidFill>
                  <a:prstClr val="black">
                    <a:lumMod val="75000"/>
                    <a:lumOff val="2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Agosto, 2022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57B69B2-8DBF-4F41-AE04-8391601EC5B9}"/>
              </a:ext>
            </a:extLst>
          </p:cNvPr>
          <p:cNvSpPr txBox="1">
            <a:spLocks/>
          </p:cNvSpPr>
          <p:nvPr/>
        </p:nvSpPr>
        <p:spPr>
          <a:xfrm>
            <a:off x="1699201" y="1458686"/>
            <a:ext cx="9499149" cy="576217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7873"/>
            <a:endParaRPr lang="es-ES_tradnl" sz="38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pPr defTabSz="687873"/>
            <a:r>
              <a:rPr lang="es-ES_tradnl" sz="3800" b="1" dirty="0">
                <a:latin typeface="Verdana"/>
                <a:ea typeface="Verdana"/>
                <a:cs typeface="Verdana" panose="020B0604030504040204" pitchFamily="34" charset="0"/>
              </a:rPr>
              <a:t>Gerencia de Infraestructura Física y Transformación Digital - GIFTD</a:t>
            </a:r>
          </a:p>
          <a:p>
            <a:pPr defTabSz="687873"/>
            <a:endParaRPr lang="es-ES_tradnl" sz="28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pPr defTabSz="687873"/>
            <a:r>
              <a:rPr lang="es-ES_tradnl" sz="2800" b="1" dirty="0">
                <a:latin typeface="Verdana"/>
                <a:ea typeface="Verdana"/>
                <a:cs typeface="Verdana" panose="020B0604030504040204" pitchFamily="34" charset="0"/>
              </a:rPr>
              <a:t>DIRECCIÓN DE TRANSPORTES Y ENERGÍA</a:t>
            </a:r>
          </a:p>
          <a:p>
            <a:pPr defTabSz="687873"/>
            <a:endParaRPr lang="es-ES_tradnl" sz="3600" b="1" dirty="0">
              <a:latin typeface="Verdana"/>
              <a:ea typeface="Verdana"/>
              <a:cs typeface="Verdana" panose="020B0604030504040204" pitchFamily="34" charset="0"/>
            </a:endParaRPr>
          </a:p>
          <a:p>
            <a:pPr defTabSz="687873"/>
            <a:r>
              <a:rPr lang="es-ES_tradnl" sz="2800" b="1" dirty="0">
                <a:latin typeface="Verdana"/>
                <a:ea typeface="Verdana"/>
                <a:cs typeface="Verdana" panose="020B0604030504040204" pitchFamily="34" charset="0"/>
              </a:rPr>
              <a:t>Programa formativo:</a:t>
            </a:r>
          </a:p>
          <a:p>
            <a:pPr defTabSz="687873"/>
            <a:r>
              <a:rPr lang="es-ES_tradnl" sz="2800" b="1" dirty="0">
                <a:latin typeface="Verdana"/>
                <a:ea typeface="Verdana"/>
                <a:cs typeface="Verdana" panose="020B0604030504040204" pitchFamily="34" charset="0"/>
              </a:rPr>
              <a:t>“Provisión de Infraestructura Vial”</a:t>
            </a:r>
          </a:p>
          <a:p>
            <a:pPr defTabSz="687873"/>
            <a:endParaRPr lang="es-ES_tradnl" sz="3200" b="1" dirty="0">
              <a:latin typeface="Verdana"/>
              <a:ea typeface="Verdana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9D2C778-3BDD-CC40-902B-29AF030E2AD4}"/>
              </a:ext>
            </a:extLst>
          </p:cNvPr>
          <p:cNvSpPr txBox="1">
            <a:spLocks/>
          </p:cNvSpPr>
          <p:nvPr/>
        </p:nvSpPr>
        <p:spPr>
          <a:xfrm>
            <a:off x="11791123" y="4454290"/>
            <a:ext cx="3739824" cy="625807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www.caf.com</a:t>
            </a:r>
            <a:br>
              <a:rPr lang="en-US" sz="20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000" b="1" dirty="0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@</a:t>
            </a:r>
            <a:r>
              <a:rPr lang="en-US" sz="2000" b="1" dirty="0" err="1">
                <a:solidFill>
                  <a:srgbClr val="95959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AgendaCAF</a:t>
            </a:r>
            <a:endParaRPr lang="es-ES_tradnl" sz="2000" b="1" dirty="0">
              <a:solidFill>
                <a:srgbClr val="95959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3FD22FDE-1F1F-5E4A-BB05-47D03FAC8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1078" y="3614287"/>
            <a:ext cx="6868665" cy="228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674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488214"/>
            <a:ext cx="13472885" cy="501843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1D9A78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La infraestructura vial y su aporte al desarrollo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90D535D-C6AD-4E5B-9FE8-9A8C0D98CB0B}"/>
              </a:ext>
            </a:extLst>
          </p:cNvPr>
          <p:cNvSpPr txBox="1"/>
          <p:nvPr/>
        </p:nvSpPr>
        <p:spPr>
          <a:xfrm>
            <a:off x="1113971" y="3052189"/>
            <a:ext cx="153162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s-MX" sz="2800" dirty="0">
                <a:latin typeface="Verdana" panose="020B0604030504040204" pitchFamily="34" charset="0"/>
                <a:ea typeface="Verdana" panose="020B0604030504040204" pitchFamily="34" charset="0"/>
              </a:rPr>
              <a:t>La provisión de la infraestructura tiene una relación directa con el crecimiento económico y la productividad.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s-MX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r>
              <a:rPr lang="es-MX" sz="2800" dirty="0">
                <a:latin typeface="Verdana" panose="020B0604030504040204" pitchFamily="34" charset="0"/>
                <a:ea typeface="Verdana" panose="020B0604030504040204" pitchFamily="34" charset="0"/>
              </a:rPr>
              <a:t>Los beneficios más directos para quienes usan la infraestructura vial son: ahorro en los tiempos de viaje; ahorro en costos de operación; g</a:t>
            </a:r>
            <a:r>
              <a:rPr lang="es-UY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eneración</a:t>
            </a:r>
            <a:r>
              <a:rPr lang="es-UY" sz="2800" dirty="0">
                <a:latin typeface="Verdana" panose="020B0604030504040204" pitchFamily="34" charset="0"/>
                <a:ea typeface="Verdana" panose="020B0604030504040204" pitchFamily="34" charset="0"/>
              </a:rPr>
              <a:t> de empleo; e impulso de la economía.</a:t>
            </a:r>
          </a:p>
          <a:p>
            <a:pPr marL="457200" lvl="0" indent="-457200" algn="l">
              <a:buFont typeface="Wingdings" panose="05000000000000000000" pitchFamily="2" charset="2"/>
              <a:buChar char="ü"/>
            </a:pPr>
            <a:endParaRPr lang="es-UY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MX" sz="2800" dirty="0">
                <a:latin typeface="Verdana" panose="020B0604030504040204" pitchFamily="34" charset="0"/>
                <a:ea typeface="Verdana" panose="020B0604030504040204" pitchFamily="34" charset="0"/>
              </a:rPr>
              <a:t>Se necesita acortar la brecha de infraestructura, pero no solamente con una mayor inversión, sino también con una inversión más eficiente y eficaz, optimizando todo el ciclo de provisión de esta infraestructura.</a:t>
            </a:r>
            <a:endParaRPr lang="es-PA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endParaRPr lang="es-PA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endParaRPr lang="es-MX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endParaRPr lang="es-MX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0" algn="l"/>
            <a:endParaRPr lang="es-PA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78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176683" y="253276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1D9A78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Transformar la forma en cómo se vienen diseñando los proyectos desde la planificación</a:t>
            </a:r>
          </a:p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B5CD638-48FE-485D-BF7A-5AB16D05CF89}"/>
              </a:ext>
            </a:extLst>
          </p:cNvPr>
          <p:cNvGraphicFramePr/>
          <p:nvPr/>
        </p:nvGraphicFramePr>
        <p:xfrm>
          <a:off x="3246120" y="2362200"/>
          <a:ext cx="10424160" cy="5806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Gráfico 6" descr="Informática en la nube">
            <a:extLst>
              <a:ext uri="{FF2B5EF4-FFF2-40B4-BE49-F238E27FC236}">
                <a16:creationId xmlns:a16="http://schemas.microsoft.com/office/drawing/2014/main" id="{66BBBC4C-1108-4D9C-9590-B4D304AB8D1C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0000"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38241" y="5858782"/>
            <a:ext cx="865270" cy="912404"/>
          </a:xfrm>
          <a:prstGeom prst="rect">
            <a:avLst/>
          </a:prstGeom>
        </p:spPr>
      </p:pic>
      <p:pic>
        <p:nvPicPr>
          <p:cNvPr id="8" name="Gráfico 7" descr="Coche">
            <a:extLst>
              <a:ext uri="{FF2B5EF4-FFF2-40B4-BE49-F238E27FC236}">
                <a16:creationId xmlns:a16="http://schemas.microsoft.com/office/drawing/2014/main" id="{3C47D93E-CC56-4D38-BF1B-0368221DF908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87276" y="6047295"/>
            <a:ext cx="711868" cy="638075"/>
          </a:xfrm>
          <a:prstGeom prst="rect">
            <a:avLst/>
          </a:prstGeom>
        </p:spPr>
      </p:pic>
      <p:pic>
        <p:nvPicPr>
          <p:cNvPr id="9" name="Gráfico 8" descr="Tren">
            <a:extLst>
              <a:ext uri="{FF2B5EF4-FFF2-40B4-BE49-F238E27FC236}">
                <a16:creationId xmlns:a16="http://schemas.microsoft.com/office/drawing/2014/main" id="{F914F186-FCFC-4933-B157-4217E775DBBA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0000"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86165" y="6047295"/>
            <a:ext cx="711868" cy="638075"/>
          </a:xfrm>
          <a:prstGeom prst="rect">
            <a:avLst/>
          </a:prstGeom>
        </p:spPr>
      </p:pic>
      <p:pic>
        <p:nvPicPr>
          <p:cNvPr id="10" name="Gráfico 9" descr="Motocicleta">
            <a:extLst>
              <a:ext uri="{FF2B5EF4-FFF2-40B4-BE49-F238E27FC236}">
                <a16:creationId xmlns:a16="http://schemas.microsoft.com/office/drawing/2014/main" id="{7B5FFD8E-2183-4C42-A624-1CBB0FAABECA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1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59160" y="5995946"/>
            <a:ext cx="711868" cy="638075"/>
          </a:xfrm>
          <a:prstGeom prst="rect">
            <a:avLst/>
          </a:prstGeom>
        </p:spPr>
      </p:pic>
      <p:pic>
        <p:nvPicPr>
          <p:cNvPr id="11" name="Gráfico 10" descr="Sostenibilidad">
            <a:extLst>
              <a:ext uri="{FF2B5EF4-FFF2-40B4-BE49-F238E27FC236}">
                <a16:creationId xmlns:a16="http://schemas.microsoft.com/office/drawing/2014/main" id="{0FA4BB52-685F-434A-A217-5869C43BFFBF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538241" y="2737728"/>
            <a:ext cx="711868" cy="636602"/>
          </a:xfrm>
          <a:prstGeom prst="rect">
            <a:avLst/>
          </a:prstGeom>
        </p:spPr>
      </p:pic>
      <p:pic>
        <p:nvPicPr>
          <p:cNvPr id="12" name="Gráfico 11" descr="Mano abierta con planta">
            <a:extLst>
              <a:ext uri="{FF2B5EF4-FFF2-40B4-BE49-F238E27FC236}">
                <a16:creationId xmlns:a16="http://schemas.microsoft.com/office/drawing/2014/main" id="{5DD455B1-507B-49A6-A475-FE1E90D60B26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1762136" y="2651760"/>
            <a:ext cx="711868" cy="78526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73C2788-9339-4863-AF54-844C2F9E1EB3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20000"/>
          </a:blip>
          <a:stretch>
            <a:fillRect/>
          </a:stretch>
        </p:blipFill>
        <p:spPr>
          <a:xfrm>
            <a:off x="3843210" y="2651760"/>
            <a:ext cx="521969" cy="6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14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652098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lang="es-MX" sz="3600" b="1" dirty="0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Objetivos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>
            <a:extLst>
              <a:ext uri="{FF2B5EF4-FFF2-40B4-BE49-F238E27FC236}">
                <a16:creationId xmlns:a16="http://schemas.microsoft.com/office/drawing/2014/main" id="{12EAE500-FF19-47A4-B895-FF40AD8A5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9" r="2030" b="17174"/>
          <a:stretch/>
        </p:blipFill>
        <p:spPr>
          <a:xfrm>
            <a:off x="10755086" y="2160326"/>
            <a:ext cx="5204536" cy="2922884"/>
          </a:xfrm>
          <a:prstGeom prst="rect">
            <a:avLst/>
          </a:prstGeom>
        </p:spPr>
      </p:pic>
      <p:sp>
        <p:nvSpPr>
          <p:cNvPr id="6" name="5 CuadroTexto">
            <a:extLst>
              <a:ext uri="{FF2B5EF4-FFF2-40B4-BE49-F238E27FC236}">
                <a16:creationId xmlns:a16="http://schemas.microsoft.com/office/drawing/2014/main" id="{3ADC6183-432C-44CA-83B8-D422954AEA9F}"/>
              </a:ext>
            </a:extLst>
          </p:cNvPr>
          <p:cNvSpPr txBox="1"/>
          <p:nvPr/>
        </p:nvSpPr>
        <p:spPr>
          <a:xfrm>
            <a:off x="748673" y="5417596"/>
            <a:ext cx="15800053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tabLst>
                <a:tab pos="287338" algn="l"/>
              </a:tabLst>
              <a:defRPr/>
            </a:pP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ESPECÍFICOS: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Transferencia de mejores prácticas, experiencias exitosas y herramientas específicas.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Revisar los fundamentos políticos, económicos e institucionales de la regulación pública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Poner de manifiesto la importancia de la planificación en el cumplimiento de objetivos.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Impulsar una cultura de seguimiento alineada con la generación de impacto al desarrollo.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Trasladar la necesidad de priorizar la conservación y mantenimiento de la infraestructura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	Posibilitar un intercambio estructurado de experiencias, preferentemente en la región.</a:t>
            </a:r>
          </a:p>
        </p:txBody>
      </p:sp>
      <p:sp>
        <p:nvSpPr>
          <p:cNvPr id="7" name="5 CuadroTexto">
            <a:extLst>
              <a:ext uri="{FF2B5EF4-FFF2-40B4-BE49-F238E27FC236}">
                <a16:creationId xmlns:a16="http://schemas.microsoft.com/office/drawing/2014/main" id="{CC24BA79-9B23-451A-88FA-877F3C6BF28B}"/>
              </a:ext>
            </a:extLst>
          </p:cNvPr>
          <p:cNvSpPr txBox="1"/>
          <p:nvPr/>
        </p:nvSpPr>
        <p:spPr>
          <a:xfrm>
            <a:off x="748673" y="1953122"/>
            <a:ext cx="9159767" cy="313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tabLst>
                <a:tab pos="287338" algn="l"/>
              </a:tabLst>
              <a:defRPr/>
            </a:pP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GENERALES: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Mejorar la eficiencia en el proceso de  provisión de infraestructura vial.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Proporcionar un marco referencial en el diseño y ejecución de políticas públicas.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Promover un modelo de infraestructura vial sostenible desde el punto de vista social, ambiental y económico.</a:t>
            </a:r>
          </a:p>
        </p:txBody>
      </p:sp>
    </p:spTree>
    <p:extLst>
      <p:ext uri="{BB962C8B-B14F-4D97-AF65-F5344CB8AC3E}">
        <p14:creationId xmlns:p14="http://schemas.microsoft.com/office/powerpoint/2010/main" val="50193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652098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lang="es-MX" sz="3600" b="1" dirty="0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Alcance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 CuadroTexto">
            <a:extLst>
              <a:ext uri="{FF2B5EF4-FFF2-40B4-BE49-F238E27FC236}">
                <a16:creationId xmlns:a16="http://schemas.microsoft.com/office/drawing/2014/main" id="{0F311A00-2135-4FD3-B2EE-4C64DAF0CE8F}"/>
              </a:ext>
            </a:extLst>
          </p:cNvPr>
          <p:cNvSpPr txBox="1"/>
          <p:nvPr/>
        </p:nvSpPr>
        <p:spPr>
          <a:xfrm>
            <a:off x="1006164" y="2370695"/>
            <a:ext cx="14168522" cy="4622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Cursos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virtuales, gratuitos, masivos y abiertos (MOOC)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cursos 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abarcan el ciclo de provisión de infraestructura de principio a fin.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Contenido académico de referencia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actualizado y enfocado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Orientado a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profesionales públicos y privados 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relacionados con las infraestructuras.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Cada MOOC tiene una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duración de 4 a 5 semanas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Claridad sobre cuales son las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buenas prácticas y casos de éxito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Certificado académico disponible 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 cada MOOC.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Avalado por PIARC 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(Asociación Mundial de la Carretera)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2CB877"/>
              </a:buClr>
              <a:buSzPct val="80000"/>
              <a:buFont typeface="Wingdings" panose="05000000000000000000" pitchFamily="2" charset="2"/>
              <a:buChar char="ü"/>
              <a:tabLst>
                <a:tab pos="287338" algn="l"/>
              </a:tabLst>
              <a:defRPr/>
            </a:pP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Plataforma específica para </a:t>
            </a:r>
            <a:r>
              <a:rPr lang="es-BO" sz="2400" b="1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Iberoamérica</a:t>
            </a:r>
            <a:r>
              <a:rPr lang="es-BO" sz="2400" dirty="0">
                <a:solidFill>
                  <a:srgbClr val="E7E6E6">
                    <a:lumMod val="2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</p:txBody>
      </p:sp>
      <p:pic>
        <p:nvPicPr>
          <p:cNvPr id="9" name="Picture 6" descr="Miriadax">
            <a:extLst>
              <a:ext uri="{FF2B5EF4-FFF2-40B4-BE49-F238E27FC236}">
                <a16:creationId xmlns:a16="http://schemas.microsoft.com/office/drawing/2014/main" id="{E5AD77B3-FBA4-49E1-9E97-89520D41B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256" y="6234003"/>
            <a:ext cx="5503953" cy="11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81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652098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lang="es-MX" sz="3600" b="1" dirty="0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Programa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07DE9DD-97CC-4765-8DF1-2F2085650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323349"/>
              </p:ext>
            </p:extLst>
          </p:nvPr>
        </p:nvGraphicFramePr>
        <p:xfrm>
          <a:off x="1230126" y="1686450"/>
          <a:ext cx="15948724" cy="3635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E4560997-0F96-4869-BE5C-C11EC04555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853234"/>
              </p:ext>
            </p:extLst>
          </p:nvPr>
        </p:nvGraphicFramePr>
        <p:xfrm>
          <a:off x="1230126" y="5467649"/>
          <a:ext cx="15948724" cy="3437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35AC0B26-5D78-42B1-96CD-E4A519BA3106}"/>
              </a:ext>
            </a:extLst>
          </p:cNvPr>
          <p:cNvSpPr txBox="1"/>
          <p:nvPr/>
        </p:nvSpPr>
        <p:spPr>
          <a:xfrm rot="16200000">
            <a:off x="-172096" y="2040502"/>
            <a:ext cx="1335199" cy="769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BO" sz="4400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85AB6BA-5976-47B8-8843-EC293BF5D2C4}"/>
              </a:ext>
            </a:extLst>
          </p:cNvPr>
          <p:cNvSpPr txBox="1"/>
          <p:nvPr/>
        </p:nvSpPr>
        <p:spPr>
          <a:xfrm rot="16200000">
            <a:off x="-179379" y="5790869"/>
            <a:ext cx="1335199" cy="76944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BO" sz="440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436157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652098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lang="es-MX" sz="3600" b="1" dirty="0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Antecedentes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id="{846265CE-851D-4BD7-8634-B141FACA56FC}"/>
              </a:ext>
            </a:extLst>
          </p:cNvPr>
          <p:cNvSpPr/>
          <p:nvPr/>
        </p:nvSpPr>
        <p:spPr>
          <a:xfrm>
            <a:off x="615604" y="1876591"/>
            <a:ext cx="16139159" cy="7223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</a:rPr>
              <a:t>Perspectiva macroeconómica 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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fuentes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 de financiación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escasas y alta presión fiscal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.</a:t>
            </a: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b="1" i="1" dirty="0">
                <a:solidFill>
                  <a:srgbClr val="000000"/>
                </a:solidFill>
                <a:ea typeface="Noto Sans Symbols"/>
                <a:cs typeface="Noto Sans Symbols"/>
              </a:rPr>
              <a:t>Necesidades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</a:rPr>
              <a:t> siempre </a:t>
            </a:r>
            <a:r>
              <a:rPr lang="es-ES" sz="3121" b="1" i="1" dirty="0">
                <a:solidFill>
                  <a:srgbClr val="000000"/>
                </a:solidFill>
                <a:ea typeface="Noto Sans Symbols"/>
                <a:cs typeface="Noto Sans Symbols"/>
              </a:rPr>
              <a:t>crecientes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</a:rPr>
              <a:t> en materia de infraestructura vial, aunque l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as carreteras siempre son el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factor de ajuste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 vs. otros sectores (salud, educación, defensa, etc.).</a:t>
            </a:r>
            <a:endParaRPr lang="es-ES" sz="3121" dirty="0">
              <a:solidFill>
                <a:srgbClr val="000000"/>
              </a:solidFill>
              <a:ea typeface="Noto Sans Symbols"/>
              <a:cs typeface="Noto Sans Symbols"/>
            </a:endParaRP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Las carreteras como </a:t>
            </a:r>
            <a:r>
              <a:rPr lang="es-ES" sz="3121" b="1" i="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motor de crecimiento</a:t>
            </a: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  <a:sym typeface="Wingdings" pitchFamily="2" charset="2"/>
              </a:rPr>
              <a:t>: generación de empleo; competitividad, productividad y conectividad.</a:t>
            </a:r>
            <a:endParaRPr lang="es-ES" sz="3121" dirty="0">
              <a:solidFill>
                <a:srgbClr val="000000"/>
              </a:solidFill>
              <a:ea typeface="Noto Sans Symbols"/>
              <a:cs typeface="Noto Sans Symbols"/>
            </a:endParaRP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ea typeface="Noto Sans Symbols"/>
                <a:cs typeface="Noto Sans Symbols"/>
              </a:rPr>
              <a:t>¿Cómo priorizar proyectos con </a:t>
            </a:r>
            <a:r>
              <a:rPr lang="es-ES" sz="3121" b="1" i="1" dirty="0">
                <a:solidFill>
                  <a:srgbClr val="000000"/>
                </a:solidFill>
                <a:ea typeface="Noto Sans Symbols"/>
                <a:cs typeface="Noto Sans Symbols"/>
              </a:rPr>
              <a:t>recursos e información limitada?</a:t>
            </a: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Financiación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pública</a:t>
            </a: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 vs. Financiación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privada.</a:t>
            </a: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Esquemas de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financiación novedosos </a:t>
            </a: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asociados al contexto de cada proyecto.</a:t>
            </a: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Participación del sector privado </a:t>
            </a: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no solo en la financiación (deuda o capital), sino también en las fuentes de pago.</a:t>
            </a:r>
          </a:p>
          <a:p>
            <a:pPr marL="486507" indent="-486507" algn="just">
              <a:lnSpc>
                <a:spcPct val="107000"/>
              </a:lnSpc>
              <a:spcAft>
                <a:spcPts val="1135"/>
              </a:spcAft>
              <a:buFont typeface="Wingdings" pitchFamily="2" charset="2"/>
              <a:buChar char="ü"/>
            </a:pPr>
            <a:r>
              <a:rPr lang="es-ES" sz="3121" dirty="0">
                <a:solidFill>
                  <a:srgbClr val="000000"/>
                </a:solidFill>
                <a:sym typeface="Wingdings" pitchFamily="2" charset="2"/>
              </a:rPr>
              <a:t>Relación entre las fuentes de financiación y los esquemas de contratación y gestión: </a:t>
            </a:r>
            <a:r>
              <a:rPr lang="es-ES" sz="3121" b="1" i="1" dirty="0">
                <a:solidFill>
                  <a:srgbClr val="000000"/>
                </a:solidFill>
                <a:sym typeface="Wingdings" pitchFamily="2" charset="2"/>
              </a:rPr>
              <a:t>transferencia de riesgos.</a:t>
            </a:r>
          </a:p>
        </p:txBody>
      </p:sp>
    </p:spTree>
    <p:extLst>
      <p:ext uri="{BB962C8B-B14F-4D97-AF65-F5344CB8AC3E}">
        <p14:creationId xmlns:p14="http://schemas.microsoft.com/office/powerpoint/2010/main" val="112649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E7B0699-5D1A-4BBF-A31E-5379BF918E7A}"/>
              </a:ext>
            </a:extLst>
          </p:cNvPr>
          <p:cNvSpPr txBox="1">
            <a:spLocks/>
          </p:cNvSpPr>
          <p:nvPr/>
        </p:nvSpPr>
        <p:spPr>
          <a:xfrm>
            <a:off x="615604" y="652098"/>
            <a:ext cx="12397235" cy="532329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8775" marR="0" lvl="0" indent="0" algn="l" defTabSz="457200" rtl="0" eaLnBrk="1" fontAlgn="auto" latinLnBrk="0" hangingPunct="1">
              <a:lnSpc>
                <a:spcPct val="100000"/>
              </a:lnSpc>
              <a:spcBef>
                <a:spcPts val="851"/>
              </a:spcBef>
              <a:spcAft>
                <a:spcPts val="851"/>
              </a:spcAft>
              <a:buClrTx/>
              <a:buSzPct val="90000"/>
              <a:buFont typeface="Arial"/>
              <a:buNone/>
              <a:tabLst/>
              <a:defRPr/>
            </a:pPr>
            <a:r>
              <a:rPr lang="es-MX" sz="3600" b="1" dirty="0">
                <a:solidFill>
                  <a:srgbClr val="1D9A78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Contenido</a:t>
            </a:r>
            <a:endParaRPr kumimoji="0" lang="es-AR" sz="3600" b="1" i="0" u="none" strike="noStrike" kern="1200" cap="none" spc="0" normalizeH="0" baseline="0" noProof="0" dirty="0">
              <a:ln>
                <a:noFill/>
              </a:ln>
              <a:solidFill>
                <a:srgbClr val="1D9A78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A3E09E5-0CB7-429C-A065-55DA7F9F3C02}"/>
              </a:ext>
            </a:extLst>
          </p:cNvPr>
          <p:cNvCxnSpPr>
            <a:cxnSpLocks/>
          </p:cNvCxnSpPr>
          <p:nvPr/>
        </p:nvCxnSpPr>
        <p:spPr>
          <a:xfrm>
            <a:off x="12504968" y="8997039"/>
            <a:ext cx="4792432" cy="0"/>
          </a:xfrm>
          <a:prstGeom prst="line">
            <a:avLst/>
          </a:prstGeom>
          <a:ln w="38100">
            <a:solidFill>
              <a:srgbClr val="1D9A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id="{94A7D6B7-0E15-4854-A536-A7A1AEA6A665}"/>
              </a:ext>
            </a:extLst>
          </p:cNvPr>
          <p:cNvSpPr/>
          <p:nvPr/>
        </p:nvSpPr>
        <p:spPr>
          <a:xfrm>
            <a:off x="2168349" y="2171865"/>
            <a:ext cx="12382507" cy="534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ea typeface="Noto Sans Symbols"/>
                <a:cs typeface="Noto Sans Symbols"/>
              </a:rPr>
              <a:t>Financiación desde la perspectiva macroeconómica</a:t>
            </a:r>
          </a:p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sym typeface="Wingdings" pitchFamily="2" charset="2"/>
              </a:rPr>
              <a:t>Efectos Económicos</a:t>
            </a:r>
          </a:p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sym typeface="Wingdings" pitchFamily="2" charset="2"/>
              </a:rPr>
              <a:t>Modalidades de Financiación</a:t>
            </a:r>
          </a:p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sym typeface="Wingdings" pitchFamily="2" charset="2"/>
              </a:rPr>
              <a:t>Criterios de selección</a:t>
            </a:r>
          </a:p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sym typeface="Wingdings" pitchFamily="2" charset="2"/>
              </a:rPr>
              <a:t>Esquemas de contratación</a:t>
            </a:r>
          </a:p>
          <a:p>
            <a:pPr marL="648675" indent="-648675" algn="just">
              <a:lnSpc>
                <a:spcPct val="107000"/>
              </a:lnSpc>
              <a:spcAft>
                <a:spcPts val="1135"/>
              </a:spcAft>
              <a:buFont typeface="+mj-lt"/>
              <a:buAutoNum type="arabicPeriod"/>
            </a:pPr>
            <a:r>
              <a:rPr lang="es-ES" sz="3973" dirty="0">
                <a:solidFill>
                  <a:srgbClr val="000000"/>
                </a:solidFill>
                <a:sym typeface="Wingdings" pitchFamily="2" charset="2"/>
              </a:rPr>
              <a:t>Otras fuentes de pago para la financiación de infraestructura vial</a:t>
            </a:r>
          </a:p>
        </p:txBody>
      </p:sp>
    </p:spTree>
    <p:extLst>
      <p:ext uri="{BB962C8B-B14F-4D97-AF65-F5344CB8AC3E}">
        <p14:creationId xmlns:p14="http://schemas.microsoft.com/office/powerpoint/2010/main" val="3259090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E537CB-A469-784C-A529-799117068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481"/>
            <a:ext cx="17636868" cy="9795494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39CE037-4E21-6C43-8A67-E9B978B689D5}"/>
              </a:ext>
            </a:extLst>
          </p:cNvPr>
          <p:cNvSpPr txBox="1">
            <a:spLocks/>
          </p:cNvSpPr>
          <p:nvPr/>
        </p:nvSpPr>
        <p:spPr>
          <a:xfrm>
            <a:off x="2636410" y="4205746"/>
            <a:ext cx="12798818" cy="97384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9458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729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9458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4186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8915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23644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68373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13102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57830" algn="l" defTabSz="689458" rtl="0" eaLnBrk="1" latinLnBrk="0" hangingPunct="1">
              <a:defRPr sz="13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5480"/>
              </a:lnSpc>
            </a:pP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Detrás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de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todo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b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lo que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hacemos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estás</a:t>
            </a: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en-US" sz="5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</a:rPr>
              <a:t>tú</a:t>
            </a:r>
            <a:endParaRPr lang="es-ES_tradnl" sz="5400" b="1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Paralelogramo 6">
            <a:extLst>
              <a:ext uri="{FF2B5EF4-FFF2-40B4-BE49-F238E27FC236}">
                <a16:creationId xmlns:a16="http://schemas.microsoft.com/office/drawing/2014/main" id="{A09E9D76-F191-C540-8315-E9050B14CD5A}"/>
              </a:ext>
            </a:extLst>
          </p:cNvPr>
          <p:cNvSpPr/>
          <p:nvPr/>
        </p:nvSpPr>
        <p:spPr>
          <a:xfrm>
            <a:off x="11832674" y="9428814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9" name="Paralelogramo 8">
            <a:extLst>
              <a:ext uri="{FF2B5EF4-FFF2-40B4-BE49-F238E27FC236}">
                <a16:creationId xmlns:a16="http://schemas.microsoft.com/office/drawing/2014/main" id="{9A58166B-75F0-AB43-998B-C045A04DCCEE}"/>
              </a:ext>
            </a:extLst>
          </p:cNvPr>
          <p:cNvSpPr/>
          <p:nvPr/>
        </p:nvSpPr>
        <p:spPr>
          <a:xfrm>
            <a:off x="1669343" y="-14989"/>
            <a:ext cx="4404392" cy="323200"/>
          </a:xfrm>
          <a:prstGeom prst="parallelogram">
            <a:avLst>
              <a:gd name="adj" fmla="val 36949"/>
            </a:avLst>
          </a:prstGeom>
          <a:solidFill>
            <a:srgbClr val="48DFC9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11700386-A198-954C-AAF3-8B58707DB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1616" y="272770"/>
            <a:ext cx="4622523" cy="154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97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DBE3589248AD41ABADA23266B95293" ma:contentTypeVersion="13" ma:contentTypeDescription="Create a new document." ma:contentTypeScope="" ma:versionID="67e01ef90cbb98a321d5612dc8c75168">
  <xsd:schema xmlns:xsd="http://www.w3.org/2001/XMLSchema" xmlns:xs="http://www.w3.org/2001/XMLSchema" xmlns:p="http://schemas.microsoft.com/office/2006/metadata/properties" xmlns:ns3="931f07dd-486d-4999-94a9-4d0c424a5f4b" xmlns:ns4="2a1d7695-b7f3-4965-977b-3e7ca00c35d1" targetNamespace="http://schemas.microsoft.com/office/2006/metadata/properties" ma:root="true" ma:fieldsID="310ef9cbb9ffe5e1147a2782d591a102" ns3:_="" ns4:_="">
    <xsd:import namespace="931f07dd-486d-4999-94a9-4d0c424a5f4b"/>
    <xsd:import namespace="2a1d7695-b7f3-4965-977b-3e7ca00c35d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1f07dd-486d-4999-94a9-4d0c424a5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d7695-b7f3-4965-977b-3e7ca00c35d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A28B7BC-F49C-4C68-BD7F-4373C41AD4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4E4D8-E977-481F-9971-A5F6A07313F7}">
  <ds:schemaRefs>
    <ds:schemaRef ds:uri="2a1d7695-b7f3-4965-977b-3e7ca00c35d1"/>
    <ds:schemaRef ds:uri="931f07dd-486d-4999-94a9-4d0c424a5f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021AEFC-5D36-4414-912B-1B91F784B9B0}">
  <ds:schemaRefs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931f07dd-486d-4999-94a9-4d0c424a5f4b"/>
    <ds:schemaRef ds:uri="http://schemas.microsoft.com/office/infopath/2007/PartnerControls"/>
    <ds:schemaRef ds:uri="2a1d7695-b7f3-4965-977b-3e7ca00c35d1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46260</TotalTime>
  <Words>1497</Words>
  <Application>Microsoft Office PowerPoint</Application>
  <PresentationFormat>Personalizado</PresentationFormat>
  <Paragraphs>169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Corbel</vt:lpstr>
      <vt:lpstr>Verdana</vt:lpstr>
      <vt:lpstr>Wingdings</vt:lpstr>
      <vt:lpstr>Office Theme</vt:lpstr>
      <vt:lpstr>1_Office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LOPEZ, MONICA</dc:creator>
  <cp:lastModifiedBy>CONDE, SANDRA</cp:lastModifiedBy>
  <cp:revision>83</cp:revision>
  <dcterms:created xsi:type="dcterms:W3CDTF">2021-01-26T16:24:36Z</dcterms:created>
  <dcterms:modified xsi:type="dcterms:W3CDTF">2022-08-03T02:15:08Z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3b426596-cefc-42aa-b3db-0e77cd03a8dc</vt:lpwstr>
  </property>
</Properties>
</file>