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6480175" cy="8280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3">
          <p15:clr>
            <a:srgbClr val="A4A3A4"/>
          </p15:clr>
        </p15:guide>
        <p15:guide id="2" pos="930">
          <p15:clr>
            <a:srgbClr val="A4A3A4"/>
          </p15:clr>
        </p15:guide>
        <p15:guide id="3">
          <p15:clr>
            <a:srgbClr val="A4A3A4"/>
          </p15:clr>
        </p15:guide>
        <p15:guide id="4" orient="horz" pos="680">
          <p15:clr>
            <a:srgbClr val="A4A3A4"/>
          </p15:clr>
        </p15:guide>
        <p15:guide id="5" pos="431">
          <p15:clr>
            <a:srgbClr val="A4A3A4"/>
          </p15:clr>
        </p15:guide>
        <p15:guide id="6" pos="365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4SXMLRZu4AiWQNuxhrIg7coLE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F0B953-A320-4EC1-AB0E-6C2151E69FFC}">
  <a:tblStyle styleId="{26F0B953-A320-4EC1-AB0E-6C2151E69FF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952" y="84"/>
      </p:cViewPr>
      <p:guideLst>
        <p:guide orient="horz" pos="453"/>
        <p:guide pos="930"/>
        <p:guide/>
        <p:guide orient="horz" pos="680"/>
        <p:guide pos="431"/>
        <p:guide pos="36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087563" y="685800"/>
            <a:ext cx="26828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2087563" y="685800"/>
            <a:ext cx="26828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2087563" y="685800"/>
            <a:ext cx="26828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4:notes"/>
          <p:cNvSpPr>
            <a:spLocks noGrp="1" noRot="1" noChangeAspect="1"/>
          </p:cNvSpPr>
          <p:nvPr>
            <p:ph type="sldImg" idx="2"/>
          </p:nvPr>
        </p:nvSpPr>
        <p:spPr>
          <a:xfrm>
            <a:off x="2087563" y="685800"/>
            <a:ext cx="26828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5:notes"/>
          <p:cNvSpPr>
            <a:spLocks noGrp="1" noRot="1" noChangeAspect="1"/>
          </p:cNvSpPr>
          <p:nvPr>
            <p:ph type="sldImg" idx="2"/>
          </p:nvPr>
        </p:nvSpPr>
        <p:spPr>
          <a:xfrm>
            <a:off x="2087563" y="685800"/>
            <a:ext cx="26828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6:notes"/>
          <p:cNvSpPr>
            <a:spLocks noGrp="1" noRot="1" noChangeAspect="1"/>
          </p:cNvSpPr>
          <p:nvPr>
            <p:ph type="sldImg" idx="2"/>
          </p:nvPr>
        </p:nvSpPr>
        <p:spPr>
          <a:xfrm>
            <a:off x="2087563" y="685800"/>
            <a:ext cx="26828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8:notes"/>
          <p:cNvSpPr>
            <a:spLocks noGrp="1" noRot="1" noChangeAspect="1"/>
          </p:cNvSpPr>
          <p:nvPr>
            <p:ph type="sldImg" idx="2"/>
          </p:nvPr>
        </p:nvSpPr>
        <p:spPr>
          <a:xfrm>
            <a:off x="2087563" y="685800"/>
            <a:ext cx="26828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9:notes"/>
          <p:cNvSpPr>
            <a:spLocks noGrp="1" noRot="1" noChangeAspect="1"/>
          </p:cNvSpPr>
          <p:nvPr>
            <p:ph type="sldImg" idx="2"/>
          </p:nvPr>
        </p:nvSpPr>
        <p:spPr>
          <a:xfrm>
            <a:off x="2087563" y="685800"/>
            <a:ext cx="26828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11"/>
          <p:cNvSpPr txBox="1">
            <a:spLocks noGrp="1"/>
          </p:cNvSpPr>
          <p:nvPr>
            <p:ph type="title"/>
          </p:nvPr>
        </p:nvSpPr>
        <p:spPr>
          <a:xfrm>
            <a:off x="445512" y="440856"/>
            <a:ext cx="5589151" cy="1600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1"/>
          <p:cNvSpPr txBox="1">
            <a:spLocks noGrp="1"/>
          </p:cNvSpPr>
          <p:nvPr>
            <p:ph type="body" idx="1"/>
          </p:nvPr>
        </p:nvSpPr>
        <p:spPr>
          <a:xfrm>
            <a:off x="445512" y="2204273"/>
            <a:ext cx="5589151" cy="5253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09"/>
              </a:spcBef>
              <a:spcAft>
                <a:spcPts val="0"/>
              </a:spcAft>
              <a:buClr>
                <a:schemeClr val="dk1"/>
              </a:buClr>
              <a:buSzPts val="1800"/>
              <a:buChar char="•"/>
              <a:defRPr/>
            </a:lvl1pPr>
            <a:lvl2pPr marL="914400" lvl="1" indent="-342900" algn="l">
              <a:lnSpc>
                <a:spcPct val="90000"/>
              </a:lnSpc>
              <a:spcBef>
                <a:spcPts val="354"/>
              </a:spcBef>
              <a:spcAft>
                <a:spcPts val="0"/>
              </a:spcAft>
              <a:buClr>
                <a:schemeClr val="dk1"/>
              </a:buClr>
              <a:buSzPts val="1800"/>
              <a:buChar char="•"/>
              <a:defRPr/>
            </a:lvl2pPr>
            <a:lvl3pPr marL="1371600" lvl="2" indent="-342900" algn="l">
              <a:lnSpc>
                <a:spcPct val="90000"/>
              </a:lnSpc>
              <a:spcBef>
                <a:spcPts val="354"/>
              </a:spcBef>
              <a:spcAft>
                <a:spcPts val="0"/>
              </a:spcAft>
              <a:buClr>
                <a:schemeClr val="dk1"/>
              </a:buClr>
              <a:buSzPts val="1800"/>
              <a:buChar char="•"/>
              <a:defRPr/>
            </a:lvl3pPr>
            <a:lvl4pPr marL="1828800" lvl="3" indent="-342900" algn="l">
              <a:lnSpc>
                <a:spcPct val="90000"/>
              </a:lnSpc>
              <a:spcBef>
                <a:spcPts val="354"/>
              </a:spcBef>
              <a:spcAft>
                <a:spcPts val="0"/>
              </a:spcAft>
              <a:buClr>
                <a:schemeClr val="dk1"/>
              </a:buClr>
              <a:buSzPts val="1800"/>
              <a:buChar char="•"/>
              <a:defRPr/>
            </a:lvl4pPr>
            <a:lvl5pPr marL="2286000" lvl="4" indent="-342900" algn="l">
              <a:lnSpc>
                <a:spcPct val="90000"/>
              </a:lnSpc>
              <a:spcBef>
                <a:spcPts val="354"/>
              </a:spcBef>
              <a:spcAft>
                <a:spcPts val="0"/>
              </a:spcAft>
              <a:buClr>
                <a:schemeClr val="dk1"/>
              </a:buClr>
              <a:buSzPts val="1800"/>
              <a:buChar char="•"/>
              <a:defRPr/>
            </a:lvl5pPr>
            <a:lvl6pPr marL="2743200" lvl="5" indent="-342900" algn="l">
              <a:lnSpc>
                <a:spcPct val="90000"/>
              </a:lnSpc>
              <a:spcBef>
                <a:spcPts val="354"/>
              </a:spcBef>
              <a:spcAft>
                <a:spcPts val="0"/>
              </a:spcAft>
              <a:buClr>
                <a:schemeClr val="dk1"/>
              </a:buClr>
              <a:buSzPts val="1800"/>
              <a:buChar char="•"/>
              <a:defRPr/>
            </a:lvl6pPr>
            <a:lvl7pPr marL="3200400" lvl="6" indent="-342900" algn="l">
              <a:lnSpc>
                <a:spcPct val="90000"/>
              </a:lnSpc>
              <a:spcBef>
                <a:spcPts val="354"/>
              </a:spcBef>
              <a:spcAft>
                <a:spcPts val="0"/>
              </a:spcAft>
              <a:buClr>
                <a:schemeClr val="dk1"/>
              </a:buClr>
              <a:buSzPts val="1800"/>
              <a:buChar char="•"/>
              <a:defRPr/>
            </a:lvl7pPr>
            <a:lvl8pPr marL="3657600" lvl="7" indent="-342900" algn="l">
              <a:lnSpc>
                <a:spcPct val="90000"/>
              </a:lnSpc>
              <a:spcBef>
                <a:spcPts val="354"/>
              </a:spcBef>
              <a:spcAft>
                <a:spcPts val="0"/>
              </a:spcAft>
              <a:buClr>
                <a:schemeClr val="dk1"/>
              </a:buClr>
              <a:buSzPts val="1800"/>
              <a:buChar char="•"/>
              <a:defRPr/>
            </a:lvl8pPr>
            <a:lvl9pPr marL="4114800" lvl="8" indent="-342900" algn="l">
              <a:lnSpc>
                <a:spcPct val="90000"/>
              </a:lnSpc>
              <a:spcBef>
                <a:spcPts val="354"/>
              </a:spcBef>
              <a:spcAft>
                <a:spcPts val="0"/>
              </a:spcAft>
              <a:buClr>
                <a:schemeClr val="dk1"/>
              </a:buClr>
              <a:buSzPts val="1800"/>
              <a:buChar char="•"/>
              <a:defRPr/>
            </a:lvl9pPr>
          </a:lstStyle>
          <a:p>
            <a:endParaRPr/>
          </a:p>
        </p:txBody>
      </p:sp>
      <p:sp>
        <p:nvSpPr>
          <p:cNvPr id="14" name="Google Shape;14;p11"/>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45512" y="440856"/>
            <a:ext cx="5589151" cy="1600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613169" y="2036616"/>
            <a:ext cx="5253838" cy="55891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09"/>
              </a:spcBef>
              <a:spcAft>
                <a:spcPts val="0"/>
              </a:spcAft>
              <a:buClr>
                <a:schemeClr val="dk1"/>
              </a:buClr>
              <a:buSzPts val="1800"/>
              <a:buChar char="•"/>
              <a:defRPr/>
            </a:lvl1pPr>
            <a:lvl2pPr marL="914400" lvl="1" indent="-342900" algn="l">
              <a:lnSpc>
                <a:spcPct val="90000"/>
              </a:lnSpc>
              <a:spcBef>
                <a:spcPts val="354"/>
              </a:spcBef>
              <a:spcAft>
                <a:spcPts val="0"/>
              </a:spcAft>
              <a:buClr>
                <a:schemeClr val="dk1"/>
              </a:buClr>
              <a:buSzPts val="1800"/>
              <a:buChar char="•"/>
              <a:defRPr/>
            </a:lvl2pPr>
            <a:lvl3pPr marL="1371600" lvl="2" indent="-342900" algn="l">
              <a:lnSpc>
                <a:spcPct val="90000"/>
              </a:lnSpc>
              <a:spcBef>
                <a:spcPts val="354"/>
              </a:spcBef>
              <a:spcAft>
                <a:spcPts val="0"/>
              </a:spcAft>
              <a:buClr>
                <a:schemeClr val="dk1"/>
              </a:buClr>
              <a:buSzPts val="1800"/>
              <a:buChar char="•"/>
              <a:defRPr/>
            </a:lvl3pPr>
            <a:lvl4pPr marL="1828800" lvl="3" indent="-342900" algn="l">
              <a:lnSpc>
                <a:spcPct val="90000"/>
              </a:lnSpc>
              <a:spcBef>
                <a:spcPts val="354"/>
              </a:spcBef>
              <a:spcAft>
                <a:spcPts val="0"/>
              </a:spcAft>
              <a:buClr>
                <a:schemeClr val="dk1"/>
              </a:buClr>
              <a:buSzPts val="1800"/>
              <a:buChar char="•"/>
              <a:defRPr/>
            </a:lvl4pPr>
            <a:lvl5pPr marL="2286000" lvl="4" indent="-342900" algn="l">
              <a:lnSpc>
                <a:spcPct val="90000"/>
              </a:lnSpc>
              <a:spcBef>
                <a:spcPts val="354"/>
              </a:spcBef>
              <a:spcAft>
                <a:spcPts val="0"/>
              </a:spcAft>
              <a:buClr>
                <a:schemeClr val="dk1"/>
              </a:buClr>
              <a:buSzPts val="1800"/>
              <a:buChar char="•"/>
              <a:defRPr/>
            </a:lvl5pPr>
            <a:lvl6pPr marL="2743200" lvl="5" indent="-342900" algn="l">
              <a:lnSpc>
                <a:spcPct val="90000"/>
              </a:lnSpc>
              <a:spcBef>
                <a:spcPts val="354"/>
              </a:spcBef>
              <a:spcAft>
                <a:spcPts val="0"/>
              </a:spcAft>
              <a:buClr>
                <a:schemeClr val="dk1"/>
              </a:buClr>
              <a:buSzPts val="1800"/>
              <a:buChar char="•"/>
              <a:defRPr/>
            </a:lvl6pPr>
            <a:lvl7pPr marL="3200400" lvl="6" indent="-342900" algn="l">
              <a:lnSpc>
                <a:spcPct val="90000"/>
              </a:lnSpc>
              <a:spcBef>
                <a:spcPts val="354"/>
              </a:spcBef>
              <a:spcAft>
                <a:spcPts val="0"/>
              </a:spcAft>
              <a:buClr>
                <a:schemeClr val="dk1"/>
              </a:buClr>
              <a:buSzPts val="1800"/>
              <a:buChar char="•"/>
              <a:defRPr/>
            </a:lvl7pPr>
            <a:lvl8pPr marL="3657600" lvl="7" indent="-342900" algn="l">
              <a:lnSpc>
                <a:spcPct val="90000"/>
              </a:lnSpc>
              <a:spcBef>
                <a:spcPts val="354"/>
              </a:spcBef>
              <a:spcAft>
                <a:spcPts val="0"/>
              </a:spcAft>
              <a:buClr>
                <a:schemeClr val="dk1"/>
              </a:buClr>
              <a:buSzPts val="1800"/>
              <a:buChar char="•"/>
              <a:defRPr/>
            </a:lvl8pPr>
            <a:lvl9pPr marL="4114800" lvl="8" indent="-342900" algn="l">
              <a:lnSpc>
                <a:spcPct val="90000"/>
              </a:lnSpc>
              <a:spcBef>
                <a:spcPts val="354"/>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1827391" y="3250839"/>
            <a:ext cx="7017256" cy="13972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007685" y="1894053"/>
            <a:ext cx="7017256" cy="41108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09"/>
              </a:spcBef>
              <a:spcAft>
                <a:spcPts val="0"/>
              </a:spcAft>
              <a:buClr>
                <a:schemeClr val="dk1"/>
              </a:buClr>
              <a:buSzPts val="1800"/>
              <a:buChar char="•"/>
              <a:defRPr/>
            </a:lvl1pPr>
            <a:lvl2pPr marL="914400" lvl="1" indent="-342900" algn="l">
              <a:lnSpc>
                <a:spcPct val="90000"/>
              </a:lnSpc>
              <a:spcBef>
                <a:spcPts val="354"/>
              </a:spcBef>
              <a:spcAft>
                <a:spcPts val="0"/>
              </a:spcAft>
              <a:buClr>
                <a:schemeClr val="dk1"/>
              </a:buClr>
              <a:buSzPts val="1800"/>
              <a:buChar char="•"/>
              <a:defRPr/>
            </a:lvl2pPr>
            <a:lvl3pPr marL="1371600" lvl="2" indent="-342900" algn="l">
              <a:lnSpc>
                <a:spcPct val="90000"/>
              </a:lnSpc>
              <a:spcBef>
                <a:spcPts val="354"/>
              </a:spcBef>
              <a:spcAft>
                <a:spcPts val="0"/>
              </a:spcAft>
              <a:buClr>
                <a:schemeClr val="dk1"/>
              </a:buClr>
              <a:buSzPts val="1800"/>
              <a:buChar char="•"/>
              <a:defRPr/>
            </a:lvl3pPr>
            <a:lvl4pPr marL="1828800" lvl="3" indent="-342900" algn="l">
              <a:lnSpc>
                <a:spcPct val="90000"/>
              </a:lnSpc>
              <a:spcBef>
                <a:spcPts val="354"/>
              </a:spcBef>
              <a:spcAft>
                <a:spcPts val="0"/>
              </a:spcAft>
              <a:buClr>
                <a:schemeClr val="dk1"/>
              </a:buClr>
              <a:buSzPts val="1800"/>
              <a:buChar char="•"/>
              <a:defRPr/>
            </a:lvl4pPr>
            <a:lvl5pPr marL="2286000" lvl="4" indent="-342900" algn="l">
              <a:lnSpc>
                <a:spcPct val="90000"/>
              </a:lnSpc>
              <a:spcBef>
                <a:spcPts val="354"/>
              </a:spcBef>
              <a:spcAft>
                <a:spcPts val="0"/>
              </a:spcAft>
              <a:buClr>
                <a:schemeClr val="dk1"/>
              </a:buClr>
              <a:buSzPts val="1800"/>
              <a:buChar char="•"/>
              <a:defRPr/>
            </a:lvl5pPr>
            <a:lvl6pPr marL="2743200" lvl="5" indent="-342900" algn="l">
              <a:lnSpc>
                <a:spcPct val="90000"/>
              </a:lnSpc>
              <a:spcBef>
                <a:spcPts val="354"/>
              </a:spcBef>
              <a:spcAft>
                <a:spcPts val="0"/>
              </a:spcAft>
              <a:buClr>
                <a:schemeClr val="dk1"/>
              </a:buClr>
              <a:buSzPts val="1800"/>
              <a:buChar char="•"/>
              <a:defRPr/>
            </a:lvl6pPr>
            <a:lvl7pPr marL="3200400" lvl="6" indent="-342900" algn="l">
              <a:lnSpc>
                <a:spcPct val="90000"/>
              </a:lnSpc>
              <a:spcBef>
                <a:spcPts val="354"/>
              </a:spcBef>
              <a:spcAft>
                <a:spcPts val="0"/>
              </a:spcAft>
              <a:buClr>
                <a:schemeClr val="dk1"/>
              </a:buClr>
              <a:buSzPts val="1800"/>
              <a:buChar char="•"/>
              <a:defRPr/>
            </a:lvl7pPr>
            <a:lvl8pPr marL="3657600" lvl="7" indent="-342900" algn="l">
              <a:lnSpc>
                <a:spcPct val="90000"/>
              </a:lnSpc>
              <a:spcBef>
                <a:spcPts val="354"/>
              </a:spcBef>
              <a:spcAft>
                <a:spcPts val="0"/>
              </a:spcAft>
              <a:buClr>
                <a:schemeClr val="dk1"/>
              </a:buClr>
              <a:buSzPts val="1800"/>
              <a:buChar char="•"/>
              <a:defRPr/>
            </a:lvl8pPr>
            <a:lvl9pPr marL="4114800" lvl="8" indent="-342900" algn="l">
              <a:lnSpc>
                <a:spcPct val="90000"/>
              </a:lnSpc>
              <a:spcBef>
                <a:spcPts val="354"/>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12"/>
          <p:cNvSpPr txBox="1">
            <a:spLocks noGrp="1"/>
          </p:cNvSpPr>
          <p:nvPr>
            <p:ph type="ctrTitle"/>
          </p:nvPr>
        </p:nvSpPr>
        <p:spPr>
          <a:xfrm>
            <a:off x="486013" y="1355149"/>
            <a:ext cx="5508149" cy="288280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252"/>
              <a:buFont typeface="Calibri"/>
              <a:buNone/>
              <a:defRPr sz="425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subTitle" idx="1"/>
          </p:nvPr>
        </p:nvSpPr>
        <p:spPr>
          <a:xfrm>
            <a:off x="810022" y="4349128"/>
            <a:ext cx="4860131" cy="19991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09"/>
              </a:spcBef>
              <a:spcAft>
                <a:spcPts val="0"/>
              </a:spcAft>
              <a:buClr>
                <a:schemeClr val="dk1"/>
              </a:buClr>
              <a:buSzPts val="1701"/>
              <a:buNone/>
              <a:defRPr sz="1701"/>
            </a:lvl1pPr>
            <a:lvl2pPr lvl="1" algn="ctr">
              <a:lnSpc>
                <a:spcPct val="90000"/>
              </a:lnSpc>
              <a:spcBef>
                <a:spcPts val="354"/>
              </a:spcBef>
              <a:spcAft>
                <a:spcPts val="0"/>
              </a:spcAft>
              <a:buClr>
                <a:schemeClr val="dk1"/>
              </a:buClr>
              <a:buSzPts val="1417"/>
              <a:buNone/>
              <a:defRPr sz="1417"/>
            </a:lvl2pPr>
            <a:lvl3pPr lvl="2" algn="ctr">
              <a:lnSpc>
                <a:spcPct val="90000"/>
              </a:lnSpc>
              <a:spcBef>
                <a:spcPts val="354"/>
              </a:spcBef>
              <a:spcAft>
                <a:spcPts val="0"/>
              </a:spcAft>
              <a:buClr>
                <a:schemeClr val="dk1"/>
              </a:buClr>
              <a:buSzPts val="1276"/>
              <a:buNone/>
              <a:defRPr sz="1276"/>
            </a:lvl3pPr>
            <a:lvl4pPr lvl="3" algn="ctr">
              <a:lnSpc>
                <a:spcPct val="90000"/>
              </a:lnSpc>
              <a:spcBef>
                <a:spcPts val="354"/>
              </a:spcBef>
              <a:spcAft>
                <a:spcPts val="0"/>
              </a:spcAft>
              <a:buClr>
                <a:schemeClr val="dk1"/>
              </a:buClr>
              <a:buSzPts val="1134"/>
              <a:buNone/>
              <a:defRPr sz="1134"/>
            </a:lvl4pPr>
            <a:lvl5pPr lvl="4" algn="ctr">
              <a:lnSpc>
                <a:spcPct val="90000"/>
              </a:lnSpc>
              <a:spcBef>
                <a:spcPts val="354"/>
              </a:spcBef>
              <a:spcAft>
                <a:spcPts val="0"/>
              </a:spcAft>
              <a:buClr>
                <a:schemeClr val="dk1"/>
              </a:buClr>
              <a:buSzPts val="1134"/>
              <a:buNone/>
              <a:defRPr sz="1134"/>
            </a:lvl5pPr>
            <a:lvl6pPr lvl="5" algn="ctr">
              <a:lnSpc>
                <a:spcPct val="90000"/>
              </a:lnSpc>
              <a:spcBef>
                <a:spcPts val="354"/>
              </a:spcBef>
              <a:spcAft>
                <a:spcPts val="0"/>
              </a:spcAft>
              <a:buClr>
                <a:schemeClr val="dk1"/>
              </a:buClr>
              <a:buSzPts val="1134"/>
              <a:buNone/>
              <a:defRPr sz="1134"/>
            </a:lvl6pPr>
            <a:lvl7pPr lvl="6" algn="ctr">
              <a:lnSpc>
                <a:spcPct val="90000"/>
              </a:lnSpc>
              <a:spcBef>
                <a:spcPts val="354"/>
              </a:spcBef>
              <a:spcAft>
                <a:spcPts val="0"/>
              </a:spcAft>
              <a:buClr>
                <a:schemeClr val="dk1"/>
              </a:buClr>
              <a:buSzPts val="1134"/>
              <a:buNone/>
              <a:defRPr sz="1134"/>
            </a:lvl7pPr>
            <a:lvl8pPr lvl="7" algn="ctr">
              <a:lnSpc>
                <a:spcPct val="90000"/>
              </a:lnSpc>
              <a:spcBef>
                <a:spcPts val="354"/>
              </a:spcBef>
              <a:spcAft>
                <a:spcPts val="0"/>
              </a:spcAft>
              <a:buClr>
                <a:schemeClr val="dk1"/>
              </a:buClr>
              <a:buSzPts val="1134"/>
              <a:buNone/>
              <a:defRPr sz="1134"/>
            </a:lvl8pPr>
            <a:lvl9pPr lvl="8" algn="ctr">
              <a:lnSpc>
                <a:spcPct val="90000"/>
              </a:lnSpc>
              <a:spcBef>
                <a:spcPts val="354"/>
              </a:spcBef>
              <a:spcAft>
                <a:spcPts val="0"/>
              </a:spcAft>
              <a:buClr>
                <a:schemeClr val="dk1"/>
              </a:buClr>
              <a:buSzPts val="1134"/>
              <a:buNone/>
              <a:defRPr sz="1134"/>
            </a:lvl9pPr>
          </a:lstStyle>
          <a:p>
            <a:endParaRPr/>
          </a:p>
        </p:txBody>
      </p:sp>
      <p:sp>
        <p:nvSpPr>
          <p:cNvPr id="20" name="Google Shape;20;p12"/>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442137" y="2064352"/>
            <a:ext cx="5589151" cy="3444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52"/>
              <a:buFont typeface="Calibri"/>
              <a:buNone/>
              <a:defRPr sz="425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442137" y="5541353"/>
            <a:ext cx="5589151" cy="18113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09"/>
              </a:spcBef>
              <a:spcAft>
                <a:spcPts val="0"/>
              </a:spcAft>
              <a:buClr>
                <a:schemeClr val="dk1"/>
              </a:buClr>
              <a:buSzPts val="1701"/>
              <a:buNone/>
              <a:defRPr sz="1701">
                <a:solidFill>
                  <a:schemeClr val="dk1"/>
                </a:solidFill>
              </a:defRPr>
            </a:lvl1pPr>
            <a:lvl2pPr marL="914400" lvl="1" indent="-228600" algn="l">
              <a:lnSpc>
                <a:spcPct val="90000"/>
              </a:lnSpc>
              <a:spcBef>
                <a:spcPts val="354"/>
              </a:spcBef>
              <a:spcAft>
                <a:spcPts val="0"/>
              </a:spcAft>
              <a:buClr>
                <a:srgbClr val="888888"/>
              </a:buClr>
              <a:buSzPts val="1417"/>
              <a:buNone/>
              <a:defRPr sz="1417">
                <a:solidFill>
                  <a:srgbClr val="888888"/>
                </a:solidFill>
              </a:defRPr>
            </a:lvl2pPr>
            <a:lvl3pPr marL="1371600" lvl="2" indent="-228600" algn="l">
              <a:lnSpc>
                <a:spcPct val="90000"/>
              </a:lnSpc>
              <a:spcBef>
                <a:spcPts val="354"/>
              </a:spcBef>
              <a:spcAft>
                <a:spcPts val="0"/>
              </a:spcAft>
              <a:buClr>
                <a:srgbClr val="888888"/>
              </a:buClr>
              <a:buSzPts val="1276"/>
              <a:buNone/>
              <a:defRPr sz="1276">
                <a:solidFill>
                  <a:srgbClr val="888888"/>
                </a:solidFill>
              </a:defRPr>
            </a:lvl3pPr>
            <a:lvl4pPr marL="1828800" lvl="3" indent="-228600" algn="l">
              <a:lnSpc>
                <a:spcPct val="90000"/>
              </a:lnSpc>
              <a:spcBef>
                <a:spcPts val="354"/>
              </a:spcBef>
              <a:spcAft>
                <a:spcPts val="0"/>
              </a:spcAft>
              <a:buClr>
                <a:srgbClr val="888888"/>
              </a:buClr>
              <a:buSzPts val="1134"/>
              <a:buNone/>
              <a:defRPr sz="1134">
                <a:solidFill>
                  <a:srgbClr val="888888"/>
                </a:solidFill>
              </a:defRPr>
            </a:lvl4pPr>
            <a:lvl5pPr marL="2286000" lvl="4" indent="-228600" algn="l">
              <a:lnSpc>
                <a:spcPct val="90000"/>
              </a:lnSpc>
              <a:spcBef>
                <a:spcPts val="354"/>
              </a:spcBef>
              <a:spcAft>
                <a:spcPts val="0"/>
              </a:spcAft>
              <a:buClr>
                <a:srgbClr val="888888"/>
              </a:buClr>
              <a:buSzPts val="1134"/>
              <a:buNone/>
              <a:defRPr sz="1134">
                <a:solidFill>
                  <a:srgbClr val="888888"/>
                </a:solidFill>
              </a:defRPr>
            </a:lvl5pPr>
            <a:lvl6pPr marL="2743200" lvl="5" indent="-228600" algn="l">
              <a:lnSpc>
                <a:spcPct val="90000"/>
              </a:lnSpc>
              <a:spcBef>
                <a:spcPts val="354"/>
              </a:spcBef>
              <a:spcAft>
                <a:spcPts val="0"/>
              </a:spcAft>
              <a:buClr>
                <a:srgbClr val="888888"/>
              </a:buClr>
              <a:buSzPts val="1134"/>
              <a:buNone/>
              <a:defRPr sz="1134">
                <a:solidFill>
                  <a:srgbClr val="888888"/>
                </a:solidFill>
              </a:defRPr>
            </a:lvl6pPr>
            <a:lvl7pPr marL="3200400" lvl="6" indent="-228600" algn="l">
              <a:lnSpc>
                <a:spcPct val="90000"/>
              </a:lnSpc>
              <a:spcBef>
                <a:spcPts val="354"/>
              </a:spcBef>
              <a:spcAft>
                <a:spcPts val="0"/>
              </a:spcAft>
              <a:buClr>
                <a:srgbClr val="888888"/>
              </a:buClr>
              <a:buSzPts val="1134"/>
              <a:buNone/>
              <a:defRPr sz="1134">
                <a:solidFill>
                  <a:srgbClr val="888888"/>
                </a:solidFill>
              </a:defRPr>
            </a:lvl7pPr>
            <a:lvl8pPr marL="3657600" lvl="7" indent="-228600" algn="l">
              <a:lnSpc>
                <a:spcPct val="90000"/>
              </a:lnSpc>
              <a:spcBef>
                <a:spcPts val="354"/>
              </a:spcBef>
              <a:spcAft>
                <a:spcPts val="0"/>
              </a:spcAft>
              <a:buClr>
                <a:srgbClr val="888888"/>
              </a:buClr>
              <a:buSzPts val="1134"/>
              <a:buNone/>
              <a:defRPr sz="1134">
                <a:solidFill>
                  <a:srgbClr val="888888"/>
                </a:solidFill>
              </a:defRPr>
            </a:lvl8pPr>
            <a:lvl9pPr marL="4114800" lvl="8" indent="-228600" algn="l">
              <a:lnSpc>
                <a:spcPct val="90000"/>
              </a:lnSpc>
              <a:spcBef>
                <a:spcPts val="354"/>
              </a:spcBef>
              <a:spcAft>
                <a:spcPts val="0"/>
              </a:spcAft>
              <a:buClr>
                <a:srgbClr val="888888"/>
              </a:buClr>
              <a:buSzPts val="1134"/>
              <a:buNone/>
              <a:defRPr sz="1134">
                <a:solidFill>
                  <a:srgbClr val="888888"/>
                </a:solidFill>
              </a:defRPr>
            </a:lvl9pPr>
          </a:lstStyle>
          <a:p>
            <a:endParaRPr/>
          </a:p>
        </p:txBody>
      </p:sp>
      <p:sp>
        <p:nvSpPr>
          <p:cNvPr id="26" name="Google Shape;26;p13"/>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445512" y="440856"/>
            <a:ext cx="5589151" cy="1600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445512" y="2204273"/>
            <a:ext cx="2754074" cy="5253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09"/>
              </a:spcBef>
              <a:spcAft>
                <a:spcPts val="0"/>
              </a:spcAft>
              <a:buClr>
                <a:schemeClr val="dk1"/>
              </a:buClr>
              <a:buSzPts val="1800"/>
              <a:buChar char="•"/>
              <a:defRPr/>
            </a:lvl1pPr>
            <a:lvl2pPr marL="914400" lvl="1" indent="-342900" algn="l">
              <a:lnSpc>
                <a:spcPct val="90000"/>
              </a:lnSpc>
              <a:spcBef>
                <a:spcPts val="354"/>
              </a:spcBef>
              <a:spcAft>
                <a:spcPts val="0"/>
              </a:spcAft>
              <a:buClr>
                <a:schemeClr val="dk1"/>
              </a:buClr>
              <a:buSzPts val="1800"/>
              <a:buChar char="•"/>
              <a:defRPr/>
            </a:lvl2pPr>
            <a:lvl3pPr marL="1371600" lvl="2" indent="-342900" algn="l">
              <a:lnSpc>
                <a:spcPct val="90000"/>
              </a:lnSpc>
              <a:spcBef>
                <a:spcPts val="354"/>
              </a:spcBef>
              <a:spcAft>
                <a:spcPts val="0"/>
              </a:spcAft>
              <a:buClr>
                <a:schemeClr val="dk1"/>
              </a:buClr>
              <a:buSzPts val="1800"/>
              <a:buChar char="•"/>
              <a:defRPr/>
            </a:lvl3pPr>
            <a:lvl4pPr marL="1828800" lvl="3" indent="-342900" algn="l">
              <a:lnSpc>
                <a:spcPct val="90000"/>
              </a:lnSpc>
              <a:spcBef>
                <a:spcPts val="354"/>
              </a:spcBef>
              <a:spcAft>
                <a:spcPts val="0"/>
              </a:spcAft>
              <a:buClr>
                <a:schemeClr val="dk1"/>
              </a:buClr>
              <a:buSzPts val="1800"/>
              <a:buChar char="•"/>
              <a:defRPr/>
            </a:lvl4pPr>
            <a:lvl5pPr marL="2286000" lvl="4" indent="-342900" algn="l">
              <a:lnSpc>
                <a:spcPct val="90000"/>
              </a:lnSpc>
              <a:spcBef>
                <a:spcPts val="354"/>
              </a:spcBef>
              <a:spcAft>
                <a:spcPts val="0"/>
              </a:spcAft>
              <a:buClr>
                <a:schemeClr val="dk1"/>
              </a:buClr>
              <a:buSzPts val="1800"/>
              <a:buChar char="•"/>
              <a:defRPr/>
            </a:lvl5pPr>
            <a:lvl6pPr marL="2743200" lvl="5" indent="-342900" algn="l">
              <a:lnSpc>
                <a:spcPct val="90000"/>
              </a:lnSpc>
              <a:spcBef>
                <a:spcPts val="354"/>
              </a:spcBef>
              <a:spcAft>
                <a:spcPts val="0"/>
              </a:spcAft>
              <a:buClr>
                <a:schemeClr val="dk1"/>
              </a:buClr>
              <a:buSzPts val="1800"/>
              <a:buChar char="•"/>
              <a:defRPr/>
            </a:lvl6pPr>
            <a:lvl7pPr marL="3200400" lvl="6" indent="-342900" algn="l">
              <a:lnSpc>
                <a:spcPct val="90000"/>
              </a:lnSpc>
              <a:spcBef>
                <a:spcPts val="354"/>
              </a:spcBef>
              <a:spcAft>
                <a:spcPts val="0"/>
              </a:spcAft>
              <a:buClr>
                <a:schemeClr val="dk1"/>
              </a:buClr>
              <a:buSzPts val="1800"/>
              <a:buChar char="•"/>
              <a:defRPr/>
            </a:lvl7pPr>
            <a:lvl8pPr marL="3657600" lvl="7" indent="-342900" algn="l">
              <a:lnSpc>
                <a:spcPct val="90000"/>
              </a:lnSpc>
              <a:spcBef>
                <a:spcPts val="354"/>
              </a:spcBef>
              <a:spcAft>
                <a:spcPts val="0"/>
              </a:spcAft>
              <a:buClr>
                <a:schemeClr val="dk1"/>
              </a:buClr>
              <a:buSzPts val="1800"/>
              <a:buChar char="•"/>
              <a:defRPr/>
            </a:lvl8pPr>
            <a:lvl9pPr marL="4114800" lvl="8" indent="-342900" algn="l">
              <a:lnSpc>
                <a:spcPct val="90000"/>
              </a:lnSpc>
              <a:spcBef>
                <a:spcPts val="354"/>
              </a:spcBef>
              <a:spcAft>
                <a:spcPts val="0"/>
              </a:spcAft>
              <a:buClr>
                <a:schemeClr val="dk1"/>
              </a:buClr>
              <a:buSzPts val="1800"/>
              <a:buChar char="•"/>
              <a:defRPr/>
            </a:lvl9pPr>
          </a:lstStyle>
          <a:p>
            <a:endParaRPr/>
          </a:p>
        </p:txBody>
      </p:sp>
      <p:sp>
        <p:nvSpPr>
          <p:cNvPr id="32" name="Google Shape;32;p14"/>
          <p:cNvSpPr txBox="1">
            <a:spLocks noGrp="1"/>
          </p:cNvSpPr>
          <p:nvPr>
            <p:ph type="body" idx="2"/>
          </p:nvPr>
        </p:nvSpPr>
        <p:spPr>
          <a:xfrm>
            <a:off x="3280589" y="2204273"/>
            <a:ext cx="2754074" cy="5253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09"/>
              </a:spcBef>
              <a:spcAft>
                <a:spcPts val="0"/>
              </a:spcAft>
              <a:buClr>
                <a:schemeClr val="dk1"/>
              </a:buClr>
              <a:buSzPts val="1800"/>
              <a:buChar char="•"/>
              <a:defRPr/>
            </a:lvl1pPr>
            <a:lvl2pPr marL="914400" lvl="1" indent="-342900" algn="l">
              <a:lnSpc>
                <a:spcPct val="90000"/>
              </a:lnSpc>
              <a:spcBef>
                <a:spcPts val="354"/>
              </a:spcBef>
              <a:spcAft>
                <a:spcPts val="0"/>
              </a:spcAft>
              <a:buClr>
                <a:schemeClr val="dk1"/>
              </a:buClr>
              <a:buSzPts val="1800"/>
              <a:buChar char="•"/>
              <a:defRPr/>
            </a:lvl2pPr>
            <a:lvl3pPr marL="1371600" lvl="2" indent="-342900" algn="l">
              <a:lnSpc>
                <a:spcPct val="90000"/>
              </a:lnSpc>
              <a:spcBef>
                <a:spcPts val="354"/>
              </a:spcBef>
              <a:spcAft>
                <a:spcPts val="0"/>
              </a:spcAft>
              <a:buClr>
                <a:schemeClr val="dk1"/>
              </a:buClr>
              <a:buSzPts val="1800"/>
              <a:buChar char="•"/>
              <a:defRPr/>
            </a:lvl3pPr>
            <a:lvl4pPr marL="1828800" lvl="3" indent="-342900" algn="l">
              <a:lnSpc>
                <a:spcPct val="90000"/>
              </a:lnSpc>
              <a:spcBef>
                <a:spcPts val="354"/>
              </a:spcBef>
              <a:spcAft>
                <a:spcPts val="0"/>
              </a:spcAft>
              <a:buClr>
                <a:schemeClr val="dk1"/>
              </a:buClr>
              <a:buSzPts val="1800"/>
              <a:buChar char="•"/>
              <a:defRPr/>
            </a:lvl4pPr>
            <a:lvl5pPr marL="2286000" lvl="4" indent="-342900" algn="l">
              <a:lnSpc>
                <a:spcPct val="90000"/>
              </a:lnSpc>
              <a:spcBef>
                <a:spcPts val="354"/>
              </a:spcBef>
              <a:spcAft>
                <a:spcPts val="0"/>
              </a:spcAft>
              <a:buClr>
                <a:schemeClr val="dk1"/>
              </a:buClr>
              <a:buSzPts val="1800"/>
              <a:buChar char="•"/>
              <a:defRPr/>
            </a:lvl5pPr>
            <a:lvl6pPr marL="2743200" lvl="5" indent="-342900" algn="l">
              <a:lnSpc>
                <a:spcPct val="90000"/>
              </a:lnSpc>
              <a:spcBef>
                <a:spcPts val="354"/>
              </a:spcBef>
              <a:spcAft>
                <a:spcPts val="0"/>
              </a:spcAft>
              <a:buClr>
                <a:schemeClr val="dk1"/>
              </a:buClr>
              <a:buSzPts val="1800"/>
              <a:buChar char="•"/>
              <a:defRPr/>
            </a:lvl6pPr>
            <a:lvl7pPr marL="3200400" lvl="6" indent="-342900" algn="l">
              <a:lnSpc>
                <a:spcPct val="90000"/>
              </a:lnSpc>
              <a:spcBef>
                <a:spcPts val="354"/>
              </a:spcBef>
              <a:spcAft>
                <a:spcPts val="0"/>
              </a:spcAft>
              <a:buClr>
                <a:schemeClr val="dk1"/>
              </a:buClr>
              <a:buSzPts val="1800"/>
              <a:buChar char="•"/>
              <a:defRPr/>
            </a:lvl7pPr>
            <a:lvl8pPr marL="3657600" lvl="7" indent="-342900" algn="l">
              <a:lnSpc>
                <a:spcPct val="90000"/>
              </a:lnSpc>
              <a:spcBef>
                <a:spcPts val="354"/>
              </a:spcBef>
              <a:spcAft>
                <a:spcPts val="0"/>
              </a:spcAft>
              <a:buClr>
                <a:schemeClr val="dk1"/>
              </a:buClr>
              <a:buSzPts val="1800"/>
              <a:buChar char="•"/>
              <a:defRPr/>
            </a:lvl8pPr>
            <a:lvl9pPr marL="4114800" lvl="8" indent="-342900" algn="l">
              <a:lnSpc>
                <a:spcPct val="90000"/>
              </a:lnSpc>
              <a:spcBef>
                <a:spcPts val="354"/>
              </a:spcBef>
              <a:spcAft>
                <a:spcPts val="0"/>
              </a:spcAft>
              <a:buClr>
                <a:schemeClr val="dk1"/>
              </a:buClr>
              <a:buSzPts val="1800"/>
              <a:buChar char="•"/>
              <a:defRPr/>
            </a:lvl9pPr>
          </a:lstStyle>
          <a:p>
            <a:endParaRPr/>
          </a:p>
        </p:txBody>
      </p:sp>
      <p:sp>
        <p:nvSpPr>
          <p:cNvPr id="33" name="Google Shape;33;p14"/>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446356" y="440856"/>
            <a:ext cx="5589151" cy="1600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446357" y="2029849"/>
            <a:ext cx="2741417" cy="99479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09"/>
              </a:spcBef>
              <a:spcAft>
                <a:spcPts val="0"/>
              </a:spcAft>
              <a:buClr>
                <a:schemeClr val="dk1"/>
              </a:buClr>
              <a:buSzPts val="1701"/>
              <a:buNone/>
              <a:defRPr sz="1701" b="1"/>
            </a:lvl1pPr>
            <a:lvl2pPr marL="914400" lvl="1" indent="-228600" algn="l">
              <a:lnSpc>
                <a:spcPct val="90000"/>
              </a:lnSpc>
              <a:spcBef>
                <a:spcPts val="354"/>
              </a:spcBef>
              <a:spcAft>
                <a:spcPts val="0"/>
              </a:spcAft>
              <a:buClr>
                <a:schemeClr val="dk1"/>
              </a:buClr>
              <a:buSzPts val="1417"/>
              <a:buNone/>
              <a:defRPr sz="1417" b="1"/>
            </a:lvl2pPr>
            <a:lvl3pPr marL="1371600" lvl="2" indent="-228600" algn="l">
              <a:lnSpc>
                <a:spcPct val="90000"/>
              </a:lnSpc>
              <a:spcBef>
                <a:spcPts val="354"/>
              </a:spcBef>
              <a:spcAft>
                <a:spcPts val="0"/>
              </a:spcAft>
              <a:buClr>
                <a:schemeClr val="dk1"/>
              </a:buClr>
              <a:buSzPts val="1276"/>
              <a:buNone/>
              <a:defRPr sz="1276" b="1"/>
            </a:lvl3pPr>
            <a:lvl4pPr marL="1828800" lvl="3" indent="-228600" algn="l">
              <a:lnSpc>
                <a:spcPct val="90000"/>
              </a:lnSpc>
              <a:spcBef>
                <a:spcPts val="354"/>
              </a:spcBef>
              <a:spcAft>
                <a:spcPts val="0"/>
              </a:spcAft>
              <a:buClr>
                <a:schemeClr val="dk1"/>
              </a:buClr>
              <a:buSzPts val="1134"/>
              <a:buNone/>
              <a:defRPr sz="1134" b="1"/>
            </a:lvl4pPr>
            <a:lvl5pPr marL="2286000" lvl="4" indent="-228600" algn="l">
              <a:lnSpc>
                <a:spcPct val="90000"/>
              </a:lnSpc>
              <a:spcBef>
                <a:spcPts val="354"/>
              </a:spcBef>
              <a:spcAft>
                <a:spcPts val="0"/>
              </a:spcAft>
              <a:buClr>
                <a:schemeClr val="dk1"/>
              </a:buClr>
              <a:buSzPts val="1134"/>
              <a:buNone/>
              <a:defRPr sz="1134" b="1"/>
            </a:lvl5pPr>
            <a:lvl6pPr marL="2743200" lvl="5" indent="-228600" algn="l">
              <a:lnSpc>
                <a:spcPct val="90000"/>
              </a:lnSpc>
              <a:spcBef>
                <a:spcPts val="354"/>
              </a:spcBef>
              <a:spcAft>
                <a:spcPts val="0"/>
              </a:spcAft>
              <a:buClr>
                <a:schemeClr val="dk1"/>
              </a:buClr>
              <a:buSzPts val="1134"/>
              <a:buNone/>
              <a:defRPr sz="1134" b="1"/>
            </a:lvl6pPr>
            <a:lvl7pPr marL="3200400" lvl="6" indent="-228600" algn="l">
              <a:lnSpc>
                <a:spcPct val="90000"/>
              </a:lnSpc>
              <a:spcBef>
                <a:spcPts val="354"/>
              </a:spcBef>
              <a:spcAft>
                <a:spcPts val="0"/>
              </a:spcAft>
              <a:buClr>
                <a:schemeClr val="dk1"/>
              </a:buClr>
              <a:buSzPts val="1134"/>
              <a:buNone/>
              <a:defRPr sz="1134" b="1"/>
            </a:lvl7pPr>
            <a:lvl8pPr marL="3657600" lvl="7" indent="-228600" algn="l">
              <a:lnSpc>
                <a:spcPct val="90000"/>
              </a:lnSpc>
              <a:spcBef>
                <a:spcPts val="354"/>
              </a:spcBef>
              <a:spcAft>
                <a:spcPts val="0"/>
              </a:spcAft>
              <a:buClr>
                <a:schemeClr val="dk1"/>
              </a:buClr>
              <a:buSzPts val="1134"/>
              <a:buNone/>
              <a:defRPr sz="1134" b="1"/>
            </a:lvl8pPr>
            <a:lvl9pPr marL="4114800" lvl="8" indent="-228600" algn="l">
              <a:lnSpc>
                <a:spcPct val="90000"/>
              </a:lnSpc>
              <a:spcBef>
                <a:spcPts val="354"/>
              </a:spcBef>
              <a:spcAft>
                <a:spcPts val="0"/>
              </a:spcAft>
              <a:buClr>
                <a:schemeClr val="dk1"/>
              </a:buClr>
              <a:buSzPts val="1134"/>
              <a:buNone/>
              <a:defRPr sz="1134" b="1"/>
            </a:lvl9pPr>
          </a:lstStyle>
          <a:p>
            <a:endParaRPr/>
          </a:p>
        </p:txBody>
      </p:sp>
      <p:sp>
        <p:nvSpPr>
          <p:cNvPr id="39" name="Google Shape;39;p15"/>
          <p:cNvSpPr txBox="1">
            <a:spLocks noGrp="1"/>
          </p:cNvSpPr>
          <p:nvPr>
            <p:ph type="body" idx="2"/>
          </p:nvPr>
        </p:nvSpPr>
        <p:spPr>
          <a:xfrm>
            <a:off x="446357" y="3024646"/>
            <a:ext cx="2741417" cy="44487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09"/>
              </a:spcBef>
              <a:spcAft>
                <a:spcPts val="0"/>
              </a:spcAft>
              <a:buClr>
                <a:schemeClr val="dk1"/>
              </a:buClr>
              <a:buSzPts val="1800"/>
              <a:buChar char="•"/>
              <a:defRPr/>
            </a:lvl1pPr>
            <a:lvl2pPr marL="914400" lvl="1" indent="-342900" algn="l">
              <a:lnSpc>
                <a:spcPct val="90000"/>
              </a:lnSpc>
              <a:spcBef>
                <a:spcPts val="354"/>
              </a:spcBef>
              <a:spcAft>
                <a:spcPts val="0"/>
              </a:spcAft>
              <a:buClr>
                <a:schemeClr val="dk1"/>
              </a:buClr>
              <a:buSzPts val="1800"/>
              <a:buChar char="•"/>
              <a:defRPr/>
            </a:lvl2pPr>
            <a:lvl3pPr marL="1371600" lvl="2" indent="-342900" algn="l">
              <a:lnSpc>
                <a:spcPct val="90000"/>
              </a:lnSpc>
              <a:spcBef>
                <a:spcPts val="354"/>
              </a:spcBef>
              <a:spcAft>
                <a:spcPts val="0"/>
              </a:spcAft>
              <a:buClr>
                <a:schemeClr val="dk1"/>
              </a:buClr>
              <a:buSzPts val="1800"/>
              <a:buChar char="•"/>
              <a:defRPr/>
            </a:lvl3pPr>
            <a:lvl4pPr marL="1828800" lvl="3" indent="-342900" algn="l">
              <a:lnSpc>
                <a:spcPct val="90000"/>
              </a:lnSpc>
              <a:spcBef>
                <a:spcPts val="354"/>
              </a:spcBef>
              <a:spcAft>
                <a:spcPts val="0"/>
              </a:spcAft>
              <a:buClr>
                <a:schemeClr val="dk1"/>
              </a:buClr>
              <a:buSzPts val="1800"/>
              <a:buChar char="•"/>
              <a:defRPr/>
            </a:lvl4pPr>
            <a:lvl5pPr marL="2286000" lvl="4" indent="-342900" algn="l">
              <a:lnSpc>
                <a:spcPct val="90000"/>
              </a:lnSpc>
              <a:spcBef>
                <a:spcPts val="354"/>
              </a:spcBef>
              <a:spcAft>
                <a:spcPts val="0"/>
              </a:spcAft>
              <a:buClr>
                <a:schemeClr val="dk1"/>
              </a:buClr>
              <a:buSzPts val="1800"/>
              <a:buChar char="•"/>
              <a:defRPr/>
            </a:lvl5pPr>
            <a:lvl6pPr marL="2743200" lvl="5" indent="-342900" algn="l">
              <a:lnSpc>
                <a:spcPct val="90000"/>
              </a:lnSpc>
              <a:spcBef>
                <a:spcPts val="354"/>
              </a:spcBef>
              <a:spcAft>
                <a:spcPts val="0"/>
              </a:spcAft>
              <a:buClr>
                <a:schemeClr val="dk1"/>
              </a:buClr>
              <a:buSzPts val="1800"/>
              <a:buChar char="•"/>
              <a:defRPr/>
            </a:lvl6pPr>
            <a:lvl7pPr marL="3200400" lvl="6" indent="-342900" algn="l">
              <a:lnSpc>
                <a:spcPct val="90000"/>
              </a:lnSpc>
              <a:spcBef>
                <a:spcPts val="354"/>
              </a:spcBef>
              <a:spcAft>
                <a:spcPts val="0"/>
              </a:spcAft>
              <a:buClr>
                <a:schemeClr val="dk1"/>
              </a:buClr>
              <a:buSzPts val="1800"/>
              <a:buChar char="•"/>
              <a:defRPr/>
            </a:lvl7pPr>
            <a:lvl8pPr marL="3657600" lvl="7" indent="-342900" algn="l">
              <a:lnSpc>
                <a:spcPct val="90000"/>
              </a:lnSpc>
              <a:spcBef>
                <a:spcPts val="354"/>
              </a:spcBef>
              <a:spcAft>
                <a:spcPts val="0"/>
              </a:spcAft>
              <a:buClr>
                <a:schemeClr val="dk1"/>
              </a:buClr>
              <a:buSzPts val="1800"/>
              <a:buChar char="•"/>
              <a:defRPr/>
            </a:lvl8pPr>
            <a:lvl9pPr marL="4114800" lvl="8" indent="-342900" algn="l">
              <a:lnSpc>
                <a:spcPct val="90000"/>
              </a:lnSpc>
              <a:spcBef>
                <a:spcPts val="354"/>
              </a:spcBef>
              <a:spcAft>
                <a:spcPts val="0"/>
              </a:spcAft>
              <a:buClr>
                <a:schemeClr val="dk1"/>
              </a:buClr>
              <a:buSzPts val="1800"/>
              <a:buChar char="•"/>
              <a:defRPr/>
            </a:lvl9pPr>
          </a:lstStyle>
          <a:p>
            <a:endParaRPr/>
          </a:p>
        </p:txBody>
      </p:sp>
      <p:sp>
        <p:nvSpPr>
          <p:cNvPr id="40" name="Google Shape;40;p15"/>
          <p:cNvSpPr txBox="1">
            <a:spLocks noGrp="1"/>
          </p:cNvSpPr>
          <p:nvPr>
            <p:ph type="body" idx="3"/>
          </p:nvPr>
        </p:nvSpPr>
        <p:spPr>
          <a:xfrm>
            <a:off x="3280589" y="2029849"/>
            <a:ext cx="2754918" cy="99479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09"/>
              </a:spcBef>
              <a:spcAft>
                <a:spcPts val="0"/>
              </a:spcAft>
              <a:buClr>
                <a:schemeClr val="dk1"/>
              </a:buClr>
              <a:buSzPts val="1701"/>
              <a:buNone/>
              <a:defRPr sz="1701" b="1"/>
            </a:lvl1pPr>
            <a:lvl2pPr marL="914400" lvl="1" indent="-228600" algn="l">
              <a:lnSpc>
                <a:spcPct val="90000"/>
              </a:lnSpc>
              <a:spcBef>
                <a:spcPts val="354"/>
              </a:spcBef>
              <a:spcAft>
                <a:spcPts val="0"/>
              </a:spcAft>
              <a:buClr>
                <a:schemeClr val="dk1"/>
              </a:buClr>
              <a:buSzPts val="1417"/>
              <a:buNone/>
              <a:defRPr sz="1417" b="1"/>
            </a:lvl2pPr>
            <a:lvl3pPr marL="1371600" lvl="2" indent="-228600" algn="l">
              <a:lnSpc>
                <a:spcPct val="90000"/>
              </a:lnSpc>
              <a:spcBef>
                <a:spcPts val="354"/>
              </a:spcBef>
              <a:spcAft>
                <a:spcPts val="0"/>
              </a:spcAft>
              <a:buClr>
                <a:schemeClr val="dk1"/>
              </a:buClr>
              <a:buSzPts val="1276"/>
              <a:buNone/>
              <a:defRPr sz="1276" b="1"/>
            </a:lvl3pPr>
            <a:lvl4pPr marL="1828800" lvl="3" indent="-228600" algn="l">
              <a:lnSpc>
                <a:spcPct val="90000"/>
              </a:lnSpc>
              <a:spcBef>
                <a:spcPts val="354"/>
              </a:spcBef>
              <a:spcAft>
                <a:spcPts val="0"/>
              </a:spcAft>
              <a:buClr>
                <a:schemeClr val="dk1"/>
              </a:buClr>
              <a:buSzPts val="1134"/>
              <a:buNone/>
              <a:defRPr sz="1134" b="1"/>
            </a:lvl4pPr>
            <a:lvl5pPr marL="2286000" lvl="4" indent="-228600" algn="l">
              <a:lnSpc>
                <a:spcPct val="90000"/>
              </a:lnSpc>
              <a:spcBef>
                <a:spcPts val="354"/>
              </a:spcBef>
              <a:spcAft>
                <a:spcPts val="0"/>
              </a:spcAft>
              <a:buClr>
                <a:schemeClr val="dk1"/>
              </a:buClr>
              <a:buSzPts val="1134"/>
              <a:buNone/>
              <a:defRPr sz="1134" b="1"/>
            </a:lvl5pPr>
            <a:lvl6pPr marL="2743200" lvl="5" indent="-228600" algn="l">
              <a:lnSpc>
                <a:spcPct val="90000"/>
              </a:lnSpc>
              <a:spcBef>
                <a:spcPts val="354"/>
              </a:spcBef>
              <a:spcAft>
                <a:spcPts val="0"/>
              </a:spcAft>
              <a:buClr>
                <a:schemeClr val="dk1"/>
              </a:buClr>
              <a:buSzPts val="1134"/>
              <a:buNone/>
              <a:defRPr sz="1134" b="1"/>
            </a:lvl6pPr>
            <a:lvl7pPr marL="3200400" lvl="6" indent="-228600" algn="l">
              <a:lnSpc>
                <a:spcPct val="90000"/>
              </a:lnSpc>
              <a:spcBef>
                <a:spcPts val="354"/>
              </a:spcBef>
              <a:spcAft>
                <a:spcPts val="0"/>
              </a:spcAft>
              <a:buClr>
                <a:schemeClr val="dk1"/>
              </a:buClr>
              <a:buSzPts val="1134"/>
              <a:buNone/>
              <a:defRPr sz="1134" b="1"/>
            </a:lvl7pPr>
            <a:lvl8pPr marL="3657600" lvl="7" indent="-228600" algn="l">
              <a:lnSpc>
                <a:spcPct val="90000"/>
              </a:lnSpc>
              <a:spcBef>
                <a:spcPts val="354"/>
              </a:spcBef>
              <a:spcAft>
                <a:spcPts val="0"/>
              </a:spcAft>
              <a:buClr>
                <a:schemeClr val="dk1"/>
              </a:buClr>
              <a:buSzPts val="1134"/>
              <a:buNone/>
              <a:defRPr sz="1134" b="1"/>
            </a:lvl8pPr>
            <a:lvl9pPr marL="4114800" lvl="8" indent="-228600" algn="l">
              <a:lnSpc>
                <a:spcPct val="90000"/>
              </a:lnSpc>
              <a:spcBef>
                <a:spcPts val="354"/>
              </a:spcBef>
              <a:spcAft>
                <a:spcPts val="0"/>
              </a:spcAft>
              <a:buClr>
                <a:schemeClr val="dk1"/>
              </a:buClr>
              <a:buSzPts val="1134"/>
              <a:buNone/>
              <a:defRPr sz="1134" b="1"/>
            </a:lvl9pPr>
          </a:lstStyle>
          <a:p>
            <a:endParaRPr/>
          </a:p>
        </p:txBody>
      </p:sp>
      <p:sp>
        <p:nvSpPr>
          <p:cNvPr id="41" name="Google Shape;41;p15"/>
          <p:cNvSpPr txBox="1">
            <a:spLocks noGrp="1"/>
          </p:cNvSpPr>
          <p:nvPr>
            <p:ph type="body" idx="4"/>
          </p:nvPr>
        </p:nvSpPr>
        <p:spPr>
          <a:xfrm>
            <a:off x="3280589" y="3024646"/>
            <a:ext cx="2754918" cy="44487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09"/>
              </a:spcBef>
              <a:spcAft>
                <a:spcPts val="0"/>
              </a:spcAft>
              <a:buClr>
                <a:schemeClr val="dk1"/>
              </a:buClr>
              <a:buSzPts val="1800"/>
              <a:buChar char="•"/>
              <a:defRPr/>
            </a:lvl1pPr>
            <a:lvl2pPr marL="914400" lvl="1" indent="-342900" algn="l">
              <a:lnSpc>
                <a:spcPct val="90000"/>
              </a:lnSpc>
              <a:spcBef>
                <a:spcPts val="354"/>
              </a:spcBef>
              <a:spcAft>
                <a:spcPts val="0"/>
              </a:spcAft>
              <a:buClr>
                <a:schemeClr val="dk1"/>
              </a:buClr>
              <a:buSzPts val="1800"/>
              <a:buChar char="•"/>
              <a:defRPr/>
            </a:lvl2pPr>
            <a:lvl3pPr marL="1371600" lvl="2" indent="-342900" algn="l">
              <a:lnSpc>
                <a:spcPct val="90000"/>
              </a:lnSpc>
              <a:spcBef>
                <a:spcPts val="354"/>
              </a:spcBef>
              <a:spcAft>
                <a:spcPts val="0"/>
              </a:spcAft>
              <a:buClr>
                <a:schemeClr val="dk1"/>
              </a:buClr>
              <a:buSzPts val="1800"/>
              <a:buChar char="•"/>
              <a:defRPr/>
            </a:lvl3pPr>
            <a:lvl4pPr marL="1828800" lvl="3" indent="-342900" algn="l">
              <a:lnSpc>
                <a:spcPct val="90000"/>
              </a:lnSpc>
              <a:spcBef>
                <a:spcPts val="354"/>
              </a:spcBef>
              <a:spcAft>
                <a:spcPts val="0"/>
              </a:spcAft>
              <a:buClr>
                <a:schemeClr val="dk1"/>
              </a:buClr>
              <a:buSzPts val="1800"/>
              <a:buChar char="•"/>
              <a:defRPr/>
            </a:lvl4pPr>
            <a:lvl5pPr marL="2286000" lvl="4" indent="-342900" algn="l">
              <a:lnSpc>
                <a:spcPct val="90000"/>
              </a:lnSpc>
              <a:spcBef>
                <a:spcPts val="354"/>
              </a:spcBef>
              <a:spcAft>
                <a:spcPts val="0"/>
              </a:spcAft>
              <a:buClr>
                <a:schemeClr val="dk1"/>
              </a:buClr>
              <a:buSzPts val="1800"/>
              <a:buChar char="•"/>
              <a:defRPr/>
            </a:lvl5pPr>
            <a:lvl6pPr marL="2743200" lvl="5" indent="-342900" algn="l">
              <a:lnSpc>
                <a:spcPct val="90000"/>
              </a:lnSpc>
              <a:spcBef>
                <a:spcPts val="354"/>
              </a:spcBef>
              <a:spcAft>
                <a:spcPts val="0"/>
              </a:spcAft>
              <a:buClr>
                <a:schemeClr val="dk1"/>
              </a:buClr>
              <a:buSzPts val="1800"/>
              <a:buChar char="•"/>
              <a:defRPr/>
            </a:lvl6pPr>
            <a:lvl7pPr marL="3200400" lvl="6" indent="-342900" algn="l">
              <a:lnSpc>
                <a:spcPct val="90000"/>
              </a:lnSpc>
              <a:spcBef>
                <a:spcPts val="354"/>
              </a:spcBef>
              <a:spcAft>
                <a:spcPts val="0"/>
              </a:spcAft>
              <a:buClr>
                <a:schemeClr val="dk1"/>
              </a:buClr>
              <a:buSzPts val="1800"/>
              <a:buChar char="•"/>
              <a:defRPr/>
            </a:lvl7pPr>
            <a:lvl8pPr marL="3657600" lvl="7" indent="-342900" algn="l">
              <a:lnSpc>
                <a:spcPct val="90000"/>
              </a:lnSpc>
              <a:spcBef>
                <a:spcPts val="354"/>
              </a:spcBef>
              <a:spcAft>
                <a:spcPts val="0"/>
              </a:spcAft>
              <a:buClr>
                <a:schemeClr val="dk1"/>
              </a:buClr>
              <a:buSzPts val="1800"/>
              <a:buChar char="•"/>
              <a:defRPr/>
            </a:lvl8pPr>
            <a:lvl9pPr marL="4114800" lvl="8" indent="-342900" algn="l">
              <a:lnSpc>
                <a:spcPct val="90000"/>
              </a:lnSpc>
              <a:spcBef>
                <a:spcPts val="354"/>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445512" y="440856"/>
            <a:ext cx="5589151" cy="1600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7"/>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46356" y="552027"/>
            <a:ext cx="2090025" cy="193209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268"/>
              <a:buFont typeface="Calibri"/>
              <a:buNone/>
              <a:defRPr sz="226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2754918" y="1192226"/>
            <a:ext cx="3280589" cy="5884451"/>
          </a:xfrm>
          <a:prstGeom prst="rect">
            <a:avLst/>
          </a:prstGeom>
          <a:noFill/>
          <a:ln>
            <a:noFill/>
          </a:ln>
        </p:spPr>
        <p:txBody>
          <a:bodyPr spcFirstLastPara="1" wrap="square" lIns="91425" tIns="45700" rIns="91425" bIns="45700" anchor="t" anchorCtr="0">
            <a:normAutofit/>
          </a:bodyPr>
          <a:lstStyle>
            <a:lvl1pPr marL="457200" lvl="0" indent="-372618" algn="l">
              <a:lnSpc>
                <a:spcPct val="90000"/>
              </a:lnSpc>
              <a:spcBef>
                <a:spcPts val="709"/>
              </a:spcBef>
              <a:spcAft>
                <a:spcPts val="0"/>
              </a:spcAft>
              <a:buClr>
                <a:schemeClr val="dk1"/>
              </a:buClr>
              <a:buSzPts val="2268"/>
              <a:buChar char="•"/>
              <a:defRPr sz="2268"/>
            </a:lvl1pPr>
            <a:lvl2pPr marL="914400" lvl="1" indent="-354583" algn="l">
              <a:lnSpc>
                <a:spcPct val="90000"/>
              </a:lnSpc>
              <a:spcBef>
                <a:spcPts val="354"/>
              </a:spcBef>
              <a:spcAft>
                <a:spcPts val="0"/>
              </a:spcAft>
              <a:buClr>
                <a:schemeClr val="dk1"/>
              </a:buClr>
              <a:buSzPts val="1984"/>
              <a:buChar char="•"/>
              <a:defRPr sz="1984"/>
            </a:lvl2pPr>
            <a:lvl3pPr marL="1371600" lvl="2" indent="-336613" algn="l">
              <a:lnSpc>
                <a:spcPct val="90000"/>
              </a:lnSpc>
              <a:spcBef>
                <a:spcPts val="354"/>
              </a:spcBef>
              <a:spcAft>
                <a:spcPts val="0"/>
              </a:spcAft>
              <a:buClr>
                <a:schemeClr val="dk1"/>
              </a:buClr>
              <a:buSzPts val="1701"/>
              <a:buChar char="•"/>
              <a:defRPr sz="1701"/>
            </a:lvl3pPr>
            <a:lvl4pPr marL="1828800" lvl="3" indent="-318579" algn="l">
              <a:lnSpc>
                <a:spcPct val="90000"/>
              </a:lnSpc>
              <a:spcBef>
                <a:spcPts val="354"/>
              </a:spcBef>
              <a:spcAft>
                <a:spcPts val="0"/>
              </a:spcAft>
              <a:buClr>
                <a:schemeClr val="dk1"/>
              </a:buClr>
              <a:buSzPts val="1417"/>
              <a:buChar char="•"/>
              <a:defRPr sz="1417"/>
            </a:lvl4pPr>
            <a:lvl5pPr marL="2286000" lvl="4" indent="-318579" algn="l">
              <a:lnSpc>
                <a:spcPct val="90000"/>
              </a:lnSpc>
              <a:spcBef>
                <a:spcPts val="354"/>
              </a:spcBef>
              <a:spcAft>
                <a:spcPts val="0"/>
              </a:spcAft>
              <a:buClr>
                <a:schemeClr val="dk1"/>
              </a:buClr>
              <a:buSzPts val="1417"/>
              <a:buChar char="•"/>
              <a:defRPr sz="1417"/>
            </a:lvl5pPr>
            <a:lvl6pPr marL="2743200" lvl="5" indent="-318579" algn="l">
              <a:lnSpc>
                <a:spcPct val="90000"/>
              </a:lnSpc>
              <a:spcBef>
                <a:spcPts val="354"/>
              </a:spcBef>
              <a:spcAft>
                <a:spcPts val="0"/>
              </a:spcAft>
              <a:buClr>
                <a:schemeClr val="dk1"/>
              </a:buClr>
              <a:buSzPts val="1417"/>
              <a:buChar char="•"/>
              <a:defRPr sz="1417"/>
            </a:lvl6pPr>
            <a:lvl7pPr marL="3200400" lvl="6" indent="-318579" algn="l">
              <a:lnSpc>
                <a:spcPct val="90000"/>
              </a:lnSpc>
              <a:spcBef>
                <a:spcPts val="354"/>
              </a:spcBef>
              <a:spcAft>
                <a:spcPts val="0"/>
              </a:spcAft>
              <a:buClr>
                <a:schemeClr val="dk1"/>
              </a:buClr>
              <a:buSzPts val="1417"/>
              <a:buChar char="•"/>
              <a:defRPr sz="1417"/>
            </a:lvl7pPr>
            <a:lvl8pPr marL="3657600" lvl="7" indent="-318579" algn="l">
              <a:lnSpc>
                <a:spcPct val="90000"/>
              </a:lnSpc>
              <a:spcBef>
                <a:spcPts val="354"/>
              </a:spcBef>
              <a:spcAft>
                <a:spcPts val="0"/>
              </a:spcAft>
              <a:buClr>
                <a:schemeClr val="dk1"/>
              </a:buClr>
              <a:buSzPts val="1417"/>
              <a:buChar char="•"/>
              <a:defRPr sz="1417"/>
            </a:lvl8pPr>
            <a:lvl9pPr marL="4114800" lvl="8" indent="-318579" algn="l">
              <a:lnSpc>
                <a:spcPct val="90000"/>
              </a:lnSpc>
              <a:spcBef>
                <a:spcPts val="354"/>
              </a:spcBef>
              <a:spcAft>
                <a:spcPts val="0"/>
              </a:spcAft>
              <a:buClr>
                <a:schemeClr val="dk1"/>
              </a:buClr>
              <a:buSzPts val="1417"/>
              <a:buChar char="•"/>
              <a:defRPr sz="1417"/>
            </a:lvl9pPr>
          </a:lstStyle>
          <a:p>
            <a:endParaRPr/>
          </a:p>
        </p:txBody>
      </p:sp>
      <p:sp>
        <p:nvSpPr>
          <p:cNvPr id="57" name="Google Shape;57;p18"/>
          <p:cNvSpPr txBox="1">
            <a:spLocks noGrp="1"/>
          </p:cNvSpPr>
          <p:nvPr>
            <p:ph type="body" idx="2"/>
          </p:nvPr>
        </p:nvSpPr>
        <p:spPr>
          <a:xfrm>
            <a:off x="446356" y="2484120"/>
            <a:ext cx="2090025" cy="4602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09"/>
              </a:spcBef>
              <a:spcAft>
                <a:spcPts val="0"/>
              </a:spcAft>
              <a:buClr>
                <a:schemeClr val="dk1"/>
              </a:buClr>
              <a:buSzPts val="1134"/>
              <a:buNone/>
              <a:defRPr sz="1134"/>
            </a:lvl1pPr>
            <a:lvl2pPr marL="914400" lvl="1" indent="-228600" algn="l">
              <a:lnSpc>
                <a:spcPct val="90000"/>
              </a:lnSpc>
              <a:spcBef>
                <a:spcPts val="354"/>
              </a:spcBef>
              <a:spcAft>
                <a:spcPts val="0"/>
              </a:spcAft>
              <a:buClr>
                <a:schemeClr val="dk1"/>
              </a:buClr>
              <a:buSzPts val="992"/>
              <a:buNone/>
              <a:defRPr sz="992"/>
            </a:lvl2pPr>
            <a:lvl3pPr marL="1371600" lvl="2" indent="-228600" algn="l">
              <a:lnSpc>
                <a:spcPct val="90000"/>
              </a:lnSpc>
              <a:spcBef>
                <a:spcPts val="354"/>
              </a:spcBef>
              <a:spcAft>
                <a:spcPts val="0"/>
              </a:spcAft>
              <a:buClr>
                <a:schemeClr val="dk1"/>
              </a:buClr>
              <a:buSzPts val="850"/>
              <a:buNone/>
              <a:defRPr sz="850"/>
            </a:lvl3pPr>
            <a:lvl4pPr marL="1828800" lvl="3" indent="-228600" algn="l">
              <a:lnSpc>
                <a:spcPct val="90000"/>
              </a:lnSpc>
              <a:spcBef>
                <a:spcPts val="354"/>
              </a:spcBef>
              <a:spcAft>
                <a:spcPts val="0"/>
              </a:spcAft>
              <a:buClr>
                <a:schemeClr val="dk1"/>
              </a:buClr>
              <a:buSzPts val="709"/>
              <a:buNone/>
              <a:defRPr sz="709"/>
            </a:lvl4pPr>
            <a:lvl5pPr marL="2286000" lvl="4" indent="-228600" algn="l">
              <a:lnSpc>
                <a:spcPct val="90000"/>
              </a:lnSpc>
              <a:spcBef>
                <a:spcPts val="354"/>
              </a:spcBef>
              <a:spcAft>
                <a:spcPts val="0"/>
              </a:spcAft>
              <a:buClr>
                <a:schemeClr val="dk1"/>
              </a:buClr>
              <a:buSzPts val="709"/>
              <a:buNone/>
              <a:defRPr sz="709"/>
            </a:lvl5pPr>
            <a:lvl6pPr marL="2743200" lvl="5" indent="-228600" algn="l">
              <a:lnSpc>
                <a:spcPct val="90000"/>
              </a:lnSpc>
              <a:spcBef>
                <a:spcPts val="354"/>
              </a:spcBef>
              <a:spcAft>
                <a:spcPts val="0"/>
              </a:spcAft>
              <a:buClr>
                <a:schemeClr val="dk1"/>
              </a:buClr>
              <a:buSzPts val="709"/>
              <a:buNone/>
              <a:defRPr sz="709"/>
            </a:lvl6pPr>
            <a:lvl7pPr marL="3200400" lvl="6" indent="-228600" algn="l">
              <a:lnSpc>
                <a:spcPct val="90000"/>
              </a:lnSpc>
              <a:spcBef>
                <a:spcPts val="354"/>
              </a:spcBef>
              <a:spcAft>
                <a:spcPts val="0"/>
              </a:spcAft>
              <a:buClr>
                <a:schemeClr val="dk1"/>
              </a:buClr>
              <a:buSzPts val="709"/>
              <a:buNone/>
              <a:defRPr sz="709"/>
            </a:lvl7pPr>
            <a:lvl8pPr marL="3657600" lvl="7" indent="-228600" algn="l">
              <a:lnSpc>
                <a:spcPct val="90000"/>
              </a:lnSpc>
              <a:spcBef>
                <a:spcPts val="354"/>
              </a:spcBef>
              <a:spcAft>
                <a:spcPts val="0"/>
              </a:spcAft>
              <a:buClr>
                <a:schemeClr val="dk1"/>
              </a:buClr>
              <a:buSzPts val="709"/>
              <a:buNone/>
              <a:defRPr sz="709"/>
            </a:lvl8pPr>
            <a:lvl9pPr marL="4114800" lvl="8" indent="-228600" algn="l">
              <a:lnSpc>
                <a:spcPct val="90000"/>
              </a:lnSpc>
              <a:spcBef>
                <a:spcPts val="354"/>
              </a:spcBef>
              <a:spcAft>
                <a:spcPts val="0"/>
              </a:spcAft>
              <a:buClr>
                <a:schemeClr val="dk1"/>
              </a:buClr>
              <a:buSzPts val="709"/>
              <a:buNone/>
              <a:defRPr sz="709"/>
            </a:lvl9pPr>
          </a:lstStyle>
          <a:p>
            <a:endParaRPr/>
          </a:p>
        </p:txBody>
      </p:sp>
      <p:sp>
        <p:nvSpPr>
          <p:cNvPr id="58" name="Google Shape;58;p18"/>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446356" y="552027"/>
            <a:ext cx="2090025" cy="193209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268"/>
              <a:buFont typeface="Calibri"/>
              <a:buNone/>
              <a:defRPr sz="226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a:spLocks noGrp="1"/>
          </p:cNvSpPr>
          <p:nvPr>
            <p:ph type="pic" idx="2"/>
          </p:nvPr>
        </p:nvSpPr>
        <p:spPr>
          <a:xfrm>
            <a:off x="2754918" y="1192226"/>
            <a:ext cx="3280589" cy="5884451"/>
          </a:xfrm>
          <a:prstGeom prst="rect">
            <a:avLst/>
          </a:prstGeom>
          <a:noFill/>
          <a:ln>
            <a:noFill/>
          </a:ln>
        </p:spPr>
      </p:sp>
      <p:sp>
        <p:nvSpPr>
          <p:cNvPr id="64" name="Google Shape;64;p19"/>
          <p:cNvSpPr txBox="1">
            <a:spLocks noGrp="1"/>
          </p:cNvSpPr>
          <p:nvPr>
            <p:ph type="body" idx="1"/>
          </p:nvPr>
        </p:nvSpPr>
        <p:spPr>
          <a:xfrm>
            <a:off x="446356" y="2484120"/>
            <a:ext cx="2090025" cy="4602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09"/>
              </a:spcBef>
              <a:spcAft>
                <a:spcPts val="0"/>
              </a:spcAft>
              <a:buClr>
                <a:schemeClr val="dk1"/>
              </a:buClr>
              <a:buSzPts val="1134"/>
              <a:buNone/>
              <a:defRPr sz="1134"/>
            </a:lvl1pPr>
            <a:lvl2pPr marL="914400" lvl="1" indent="-228600" algn="l">
              <a:lnSpc>
                <a:spcPct val="90000"/>
              </a:lnSpc>
              <a:spcBef>
                <a:spcPts val="354"/>
              </a:spcBef>
              <a:spcAft>
                <a:spcPts val="0"/>
              </a:spcAft>
              <a:buClr>
                <a:schemeClr val="dk1"/>
              </a:buClr>
              <a:buSzPts val="992"/>
              <a:buNone/>
              <a:defRPr sz="992"/>
            </a:lvl2pPr>
            <a:lvl3pPr marL="1371600" lvl="2" indent="-228600" algn="l">
              <a:lnSpc>
                <a:spcPct val="90000"/>
              </a:lnSpc>
              <a:spcBef>
                <a:spcPts val="354"/>
              </a:spcBef>
              <a:spcAft>
                <a:spcPts val="0"/>
              </a:spcAft>
              <a:buClr>
                <a:schemeClr val="dk1"/>
              </a:buClr>
              <a:buSzPts val="850"/>
              <a:buNone/>
              <a:defRPr sz="850"/>
            </a:lvl3pPr>
            <a:lvl4pPr marL="1828800" lvl="3" indent="-228600" algn="l">
              <a:lnSpc>
                <a:spcPct val="90000"/>
              </a:lnSpc>
              <a:spcBef>
                <a:spcPts val="354"/>
              </a:spcBef>
              <a:spcAft>
                <a:spcPts val="0"/>
              </a:spcAft>
              <a:buClr>
                <a:schemeClr val="dk1"/>
              </a:buClr>
              <a:buSzPts val="709"/>
              <a:buNone/>
              <a:defRPr sz="709"/>
            </a:lvl4pPr>
            <a:lvl5pPr marL="2286000" lvl="4" indent="-228600" algn="l">
              <a:lnSpc>
                <a:spcPct val="90000"/>
              </a:lnSpc>
              <a:spcBef>
                <a:spcPts val="354"/>
              </a:spcBef>
              <a:spcAft>
                <a:spcPts val="0"/>
              </a:spcAft>
              <a:buClr>
                <a:schemeClr val="dk1"/>
              </a:buClr>
              <a:buSzPts val="709"/>
              <a:buNone/>
              <a:defRPr sz="709"/>
            </a:lvl5pPr>
            <a:lvl6pPr marL="2743200" lvl="5" indent="-228600" algn="l">
              <a:lnSpc>
                <a:spcPct val="90000"/>
              </a:lnSpc>
              <a:spcBef>
                <a:spcPts val="354"/>
              </a:spcBef>
              <a:spcAft>
                <a:spcPts val="0"/>
              </a:spcAft>
              <a:buClr>
                <a:schemeClr val="dk1"/>
              </a:buClr>
              <a:buSzPts val="709"/>
              <a:buNone/>
              <a:defRPr sz="709"/>
            </a:lvl6pPr>
            <a:lvl7pPr marL="3200400" lvl="6" indent="-228600" algn="l">
              <a:lnSpc>
                <a:spcPct val="90000"/>
              </a:lnSpc>
              <a:spcBef>
                <a:spcPts val="354"/>
              </a:spcBef>
              <a:spcAft>
                <a:spcPts val="0"/>
              </a:spcAft>
              <a:buClr>
                <a:schemeClr val="dk1"/>
              </a:buClr>
              <a:buSzPts val="709"/>
              <a:buNone/>
              <a:defRPr sz="709"/>
            </a:lvl7pPr>
            <a:lvl8pPr marL="3657600" lvl="7" indent="-228600" algn="l">
              <a:lnSpc>
                <a:spcPct val="90000"/>
              </a:lnSpc>
              <a:spcBef>
                <a:spcPts val="354"/>
              </a:spcBef>
              <a:spcAft>
                <a:spcPts val="0"/>
              </a:spcAft>
              <a:buClr>
                <a:schemeClr val="dk1"/>
              </a:buClr>
              <a:buSzPts val="709"/>
              <a:buNone/>
              <a:defRPr sz="709"/>
            </a:lvl8pPr>
            <a:lvl9pPr marL="4114800" lvl="8" indent="-228600" algn="l">
              <a:lnSpc>
                <a:spcPct val="90000"/>
              </a:lnSpc>
              <a:spcBef>
                <a:spcPts val="354"/>
              </a:spcBef>
              <a:spcAft>
                <a:spcPts val="0"/>
              </a:spcAft>
              <a:buClr>
                <a:schemeClr val="dk1"/>
              </a:buClr>
              <a:buSzPts val="709"/>
              <a:buNone/>
              <a:defRPr sz="709"/>
            </a:lvl9pPr>
          </a:lstStyle>
          <a:p>
            <a:endParaRPr/>
          </a:p>
        </p:txBody>
      </p:sp>
      <p:sp>
        <p:nvSpPr>
          <p:cNvPr id="65" name="Google Shape;65;p19"/>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45512" y="440856"/>
            <a:ext cx="5589151" cy="160049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118"/>
              <a:buFont typeface="Calibri"/>
              <a:buNone/>
              <a:defRPr sz="31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445512" y="2204273"/>
            <a:ext cx="5589151" cy="5253838"/>
          </a:xfrm>
          <a:prstGeom prst="rect">
            <a:avLst/>
          </a:prstGeom>
          <a:noFill/>
          <a:ln>
            <a:noFill/>
          </a:ln>
        </p:spPr>
        <p:txBody>
          <a:bodyPr spcFirstLastPara="1" wrap="square" lIns="91425" tIns="45700" rIns="91425" bIns="45700" anchor="t" anchorCtr="0">
            <a:normAutofit/>
          </a:bodyPr>
          <a:lstStyle>
            <a:lvl1pPr marL="457200" marR="0" lvl="0" indent="-354584" algn="l" rtl="0">
              <a:lnSpc>
                <a:spcPct val="90000"/>
              </a:lnSpc>
              <a:spcBef>
                <a:spcPts val="709"/>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1pPr>
            <a:lvl2pPr marL="914400" marR="0" lvl="1" indent="-336613" algn="l" rtl="0">
              <a:lnSpc>
                <a:spcPct val="90000"/>
              </a:lnSpc>
              <a:spcBef>
                <a:spcPts val="354"/>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2pPr>
            <a:lvl3pPr marL="1371600" marR="0" lvl="2" indent="-318579" algn="l" rtl="0">
              <a:lnSpc>
                <a:spcPct val="90000"/>
              </a:lnSpc>
              <a:spcBef>
                <a:spcPts val="354"/>
              </a:spcBef>
              <a:spcAft>
                <a:spcPts val="0"/>
              </a:spcAft>
              <a:buClr>
                <a:schemeClr val="dk1"/>
              </a:buClr>
              <a:buSzPts val="1417"/>
              <a:buFont typeface="Arial"/>
              <a:buChar char="•"/>
              <a:defRPr sz="1417" b="0" i="0" u="none" strike="noStrike" cap="none">
                <a:solidFill>
                  <a:schemeClr val="dk1"/>
                </a:solidFill>
                <a:latin typeface="Calibri"/>
                <a:ea typeface="Calibri"/>
                <a:cs typeface="Calibri"/>
                <a:sym typeface="Calibri"/>
              </a:defRPr>
            </a:lvl3pPr>
            <a:lvl4pPr marL="1828800" marR="0" lvl="3" indent="-309625" algn="l" rtl="0">
              <a:lnSpc>
                <a:spcPct val="90000"/>
              </a:lnSpc>
              <a:spcBef>
                <a:spcPts val="354"/>
              </a:spcBef>
              <a:spcAft>
                <a:spcPts val="0"/>
              </a:spcAft>
              <a:buClr>
                <a:schemeClr val="dk1"/>
              </a:buClr>
              <a:buSzPts val="1276"/>
              <a:buFont typeface="Arial"/>
              <a:buChar char="•"/>
              <a:defRPr sz="1276" b="0" i="0" u="none" strike="noStrike" cap="none">
                <a:solidFill>
                  <a:schemeClr val="dk1"/>
                </a:solidFill>
                <a:latin typeface="Calibri"/>
                <a:ea typeface="Calibri"/>
                <a:cs typeface="Calibri"/>
                <a:sym typeface="Calibri"/>
              </a:defRPr>
            </a:lvl4pPr>
            <a:lvl5pPr marL="2286000" marR="0" lvl="4" indent="-309626" algn="l" rtl="0">
              <a:lnSpc>
                <a:spcPct val="90000"/>
              </a:lnSpc>
              <a:spcBef>
                <a:spcPts val="354"/>
              </a:spcBef>
              <a:spcAft>
                <a:spcPts val="0"/>
              </a:spcAft>
              <a:buClr>
                <a:schemeClr val="dk1"/>
              </a:buClr>
              <a:buSzPts val="1276"/>
              <a:buFont typeface="Arial"/>
              <a:buChar char="•"/>
              <a:defRPr sz="1276" b="0" i="0" u="none" strike="noStrike" cap="none">
                <a:solidFill>
                  <a:schemeClr val="dk1"/>
                </a:solidFill>
                <a:latin typeface="Calibri"/>
                <a:ea typeface="Calibri"/>
                <a:cs typeface="Calibri"/>
                <a:sym typeface="Calibri"/>
              </a:defRPr>
            </a:lvl5pPr>
            <a:lvl6pPr marL="2743200" marR="0" lvl="5" indent="-309626" algn="l" rtl="0">
              <a:lnSpc>
                <a:spcPct val="90000"/>
              </a:lnSpc>
              <a:spcBef>
                <a:spcPts val="354"/>
              </a:spcBef>
              <a:spcAft>
                <a:spcPts val="0"/>
              </a:spcAft>
              <a:buClr>
                <a:schemeClr val="dk1"/>
              </a:buClr>
              <a:buSzPts val="1276"/>
              <a:buFont typeface="Arial"/>
              <a:buChar char="•"/>
              <a:defRPr sz="1276" b="0" i="0" u="none" strike="noStrike" cap="none">
                <a:solidFill>
                  <a:schemeClr val="dk1"/>
                </a:solidFill>
                <a:latin typeface="Calibri"/>
                <a:ea typeface="Calibri"/>
                <a:cs typeface="Calibri"/>
                <a:sym typeface="Calibri"/>
              </a:defRPr>
            </a:lvl6pPr>
            <a:lvl7pPr marL="3200400" marR="0" lvl="6" indent="-309626" algn="l" rtl="0">
              <a:lnSpc>
                <a:spcPct val="90000"/>
              </a:lnSpc>
              <a:spcBef>
                <a:spcPts val="354"/>
              </a:spcBef>
              <a:spcAft>
                <a:spcPts val="0"/>
              </a:spcAft>
              <a:buClr>
                <a:schemeClr val="dk1"/>
              </a:buClr>
              <a:buSzPts val="1276"/>
              <a:buFont typeface="Arial"/>
              <a:buChar char="•"/>
              <a:defRPr sz="1276" b="0" i="0" u="none" strike="noStrike" cap="none">
                <a:solidFill>
                  <a:schemeClr val="dk1"/>
                </a:solidFill>
                <a:latin typeface="Calibri"/>
                <a:ea typeface="Calibri"/>
                <a:cs typeface="Calibri"/>
                <a:sym typeface="Calibri"/>
              </a:defRPr>
            </a:lvl7pPr>
            <a:lvl8pPr marL="3657600" marR="0" lvl="7" indent="-309626" algn="l" rtl="0">
              <a:lnSpc>
                <a:spcPct val="90000"/>
              </a:lnSpc>
              <a:spcBef>
                <a:spcPts val="354"/>
              </a:spcBef>
              <a:spcAft>
                <a:spcPts val="0"/>
              </a:spcAft>
              <a:buClr>
                <a:schemeClr val="dk1"/>
              </a:buClr>
              <a:buSzPts val="1276"/>
              <a:buFont typeface="Arial"/>
              <a:buChar char="•"/>
              <a:defRPr sz="1276" b="0" i="0" u="none" strike="noStrike" cap="none">
                <a:solidFill>
                  <a:schemeClr val="dk1"/>
                </a:solidFill>
                <a:latin typeface="Calibri"/>
                <a:ea typeface="Calibri"/>
                <a:cs typeface="Calibri"/>
                <a:sym typeface="Calibri"/>
              </a:defRPr>
            </a:lvl8pPr>
            <a:lvl9pPr marL="4114800" marR="0" lvl="8" indent="-309626" algn="l" rtl="0">
              <a:lnSpc>
                <a:spcPct val="90000"/>
              </a:lnSpc>
              <a:spcBef>
                <a:spcPts val="354"/>
              </a:spcBef>
              <a:spcAft>
                <a:spcPts val="0"/>
              </a:spcAft>
              <a:buClr>
                <a:schemeClr val="dk1"/>
              </a:buClr>
              <a:buSzPts val="1276"/>
              <a:buFont typeface="Arial"/>
              <a:buChar char="•"/>
              <a:defRPr sz="1276"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45512" y="7674706"/>
            <a:ext cx="1458039" cy="44085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5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2146558" y="7674706"/>
            <a:ext cx="2187059" cy="44085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85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4576624" y="7674706"/>
            <a:ext cx="1458039" cy="44085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50"/>
              <a:buFont typeface="Arial"/>
              <a:buNone/>
              <a:defRPr sz="8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4.jpg"/><Relationship Id="rId7" Type="http://schemas.openxmlformats.org/officeDocument/2006/relationships/image" Target="../media/image21.png"/><Relationship Id="rId12" Type="http://schemas.openxmlformats.org/officeDocument/2006/relationships/image" Target="../media/image26.jpg"/><Relationship Id="rId2" Type="http://schemas.openxmlformats.org/officeDocument/2006/relationships/notesSlide" Target="../notesSlides/notesSlide7.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5" Type="http://schemas.openxmlformats.org/officeDocument/2006/relationships/image" Target="../media/image11.png"/><Relationship Id="rId10" Type="http://schemas.openxmlformats.org/officeDocument/2006/relationships/image" Target="../media/image24.jp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hyperlink" Target="mailto:programmes.occstt@open.uwi.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847" y="0"/>
            <a:ext cx="6479328" cy="4313382"/>
          </a:xfrm>
          <a:prstGeom prst="rect">
            <a:avLst/>
          </a:prstGeom>
          <a:noFill/>
          <a:ln>
            <a:noFill/>
          </a:ln>
        </p:spPr>
      </p:pic>
      <p:pic>
        <p:nvPicPr>
          <p:cNvPr id="85" name="Google Shape;85;p1"/>
          <p:cNvPicPr preferRelativeResize="0"/>
          <p:nvPr/>
        </p:nvPicPr>
        <p:blipFill rotWithShape="1">
          <a:blip r:embed="rId4">
            <a:alphaModFix/>
          </a:blip>
          <a:srcRect/>
          <a:stretch/>
        </p:blipFill>
        <p:spPr>
          <a:xfrm>
            <a:off x="2329947" y="5171742"/>
            <a:ext cx="2321149" cy="484777"/>
          </a:xfrm>
          <a:prstGeom prst="rect">
            <a:avLst/>
          </a:prstGeom>
          <a:noFill/>
          <a:ln>
            <a:noFill/>
          </a:ln>
        </p:spPr>
      </p:pic>
      <p:pic>
        <p:nvPicPr>
          <p:cNvPr id="86" name="Google Shape;86;p1"/>
          <p:cNvPicPr preferRelativeResize="0"/>
          <p:nvPr/>
        </p:nvPicPr>
        <p:blipFill rotWithShape="1">
          <a:blip r:embed="rId5">
            <a:alphaModFix/>
          </a:blip>
          <a:srcRect/>
          <a:stretch/>
        </p:blipFill>
        <p:spPr>
          <a:xfrm>
            <a:off x="2703737" y="6225366"/>
            <a:ext cx="1073547" cy="11600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descr="Imagen que contiene Patrón de fondo&#10;&#10;Descripción generada automáticamente"/>
          <p:cNvPicPr preferRelativeResize="0"/>
          <p:nvPr/>
        </p:nvPicPr>
        <p:blipFill rotWithShape="1">
          <a:blip r:embed="rId3">
            <a:alphaModFix/>
          </a:blip>
          <a:srcRect/>
          <a:stretch/>
        </p:blipFill>
        <p:spPr>
          <a:xfrm>
            <a:off x="0" y="0"/>
            <a:ext cx="6480175" cy="8280400"/>
          </a:xfrm>
          <a:prstGeom prst="rect">
            <a:avLst/>
          </a:prstGeom>
          <a:noFill/>
          <a:ln>
            <a:noFill/>
          </a:ln>
        </p:spPr>
      </p:pic>
      <p:sp>
        <p:nvSpPr>
          <p:cNvPr id="92" name="Google Shape;92;p2"/>
          <p:cNvSpPr txBox="1"/>
          <p:nvPr/>
        </p:nvSpPr>
        <p:spPr>
          <a:xfrm>
            <a:off x="1474225" y="1089441"/>
            <a:ext cx="432173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CAF -development bank of Latin America and the Caribbean- has partnered with regional institutions to introduce the </a:t>
            </a:r>
            <a:r>
              <a:rPr lang="es-AR" sz="1200" b="1" i="0" u="none" strike="noStrike" cap="none">
                <a:solidFill>
                  <a:schemeClr val="dk1"/>
                </a:solidFill>
                <a:latin typeface="Calibri"/>
                <a:ea typeface="Calibri"/>
                <a:cs typeface="Calibri"/>
                <a:sym typeface="Calibri"/>
              </a:rPr>
              <a:t>Transformational Leadership Program 2.0.</a:t>
            </a:r>
            <a:r>
              <a:rPr lang="es-AR" sz="1200" b="0" i="0" u="none" strike="noStrike" cap="none">
                <a:solidFill>
                  <a:schemeClr val="dk1"/>
                </a:solidFill>
                <a:latin typeface="Calibri"/>
                <a:ea typeface="Calibri"/>
                <a:cs typeface="Calibri"/>
                <a:sym typeface="Calibri"/>
              </a:rPr>
              <a:t> Our new course focuses on soft skills development, equipping leaders of the region with essential tools to enhance their leadership abilities and foster impactful connections within their communities.</a:t>
            </a:r>
            <a:endParaRPr sz="1200" b="0" i="0" u="none" strike="noStrike" cap="none">
              <a:solidFill>
                <a:schemeClr val="dk1"/>
              </a:solidFill>
              <a:latin typeface="Calibri"/>
              <a:ea typeface="Calibri"/>
              <a:cs typeface="Calibri"/>
              <a:sym typeface="Calibri"/>
            </a:endParaRPr>
          </a:p>
        </p:txBody>
      </p:sp>
      <p:pic>
        <p:nvPicPr>
          <p:cNvPr id="93" name="Google Shape;93;p2" descr="Forma&#10;&#10;Descripción generada automáticamente con confianza baja"/>
          <p:cNvPicPr preferRelativeResize="0"/>
          <p:nvPr/>
        </p:nvPicPr>
        <p:blipFill rotWithShape="1">
          <a:blip r:embed="rId4">
            <a:alphaModFix/>
          </a:blip>
          <a:srcRect/>
          <a:stretch/>
        </p:blipFill>
        <p:spPr>
          <a:xfrm>
            <a:off x="2512159" y="6213357"/>
            <a:ext cx="460745" cy="524703"/>
          </a:xfrm>
          <a:prstGeom prst="rect">
            <a:avLst/>
          </a:prstGeom>
          <a:noFill/>
          <a:ln>
            <a:noFill/>
          </a:ln>
        </p:spPr>
      </p:pic>
      <p:pic>
        <p:nvPicPr>
          <p:cNvPr id="94" name="Google Shape;94;p2" descr="Forma&#10;&#10;Descripción generada automáticamente con confianza baja"/>
          <p:cNvPicPr preferRelativeResize="0"/>
          <p:nvPr/>
        </p:nvPicPr>
        <p:blipFill rotWithShape="1">
          <a:blip r:embed="rId5">
            <a:alphaModFix/>
          </a:blip>
          <a:srcRect/>
          <a:stretch/>
        </p:blipFill>
        <p:spPr>
          <a:xfrm>
            <a:off x="4224136" y="6188816"/>
            <a:ext cx="378904" cy="431500"/>
          </a:xfrm>
          <a:prstGeom prst="rect">
            <a:avLst/>
          </a:prstGeom>
          <a:noFill/>
          <a:ln>
            <a:noFill/>
          </a:ln>
        </p:spPr>
      </p:pic>
      <p:pic>
        <p:nvPicPr>
          <p:cNvPr id="95" name="Google Shape;95;p2" descr="Forma&#10;&#10;Descripción generada automáticamente con confianza baja"/>
          <p:cNvPicPr preferRelativeResize="0"/>
          <p:nvPr/>
        </p:nvPicPr>
        <p:blipFill rotWithShape="1">
          <a:blip r:embed="rId6">
            <a:alphaModFix/>
          </a:blip>
          <a:srcRect/>
          <a:stretch/>
        </p:blipFill>
        <p:spPr>
          <a:xfrm>
            <a:off x="1747482" y="6162266"/>
            <a:ext cx="460746" cy="524703"/>
          </a:xfrm>
          <a:prstGeom prst="rect">
            <a:avLst/>
          </a:prstGeom>
          <a:noFill/>
          <a:ln>
            <a:noFill/>
          </a:ln>
        </p:spPr>
      </p:pic>
      <p:pic>
        <p:nvPicPr>
          <p:cNvPr id="96" name="Google Shape;96;p2" descr="Forma&#10;&#10;Descripción generada automáticamente con confianza baja"/>
          <p:cNvPicPr preferRelativeResize="0"/>
          <p:nvPr/>
        </p:nvPicPr>
        <p:blipFill rotWithShape="1">
          <a:blip r:embed="rId7">
            <a:alphaModFix/>
          </a:blip>
          <a:srcRect/>
          <a:stretch/>
        </p:blipFill>
        <p:spPr>
          <a:xfrm>
            <a:off x="5035378" y="6162266"/>
            <a:ext cx="454383" cy="517458"/>
          </a:xfrm>
          <a:prstGeom prst="rect">
            <a:avLst/>
          </a:prstGeom>
          <a:noFill/>
          <a:ln>
            <a:noFill/>
          </a:ln>
        </p:spPr>
      </p:pic>
      <p:sp>
        <p:nvSpPr>
          <p:cNvPr id="97" name="Google Shape;97;p2"/>
          <p:cNvSpPr/>
          <p:nvPr/>
        </p:nvSpPr>
        <p:spPr>
          <a:xfrm>
            <a:off x="1489905" y="6007569"/>
            <a:ext cx="4305956" cy="1783500"/>
          </a:xfrm>
          <a:prstGeom prst="rect">
            <a:avLst/>
          </a:prstGeom>
          <a:noFill/>
          <a:ln w="25400" cap="flat" cmpd="sng">
            <a:solidFill>
              <a:srgbClr val="08C9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A8D08C"/>
              </a:solidFill>
              <a:latin typeface="Calibri"/>
              <a:ea typeface="Calibri"/>
              <a:cs typeface="Calibri"/>
              <a:sym typeface="Calibri"/>
            </a:endParaRPr>
          </a:p>
        </p:txBody>
      </p:sp>
      <p:sp>
        <p:nvSpPr>
          <p:cNvPr id="98" name="Google Shape;98;p2"/>
          <p:cNvSpPr txBox="1"/>
          <p:nvPr/>
        </p:nvSpPr>
        <p:spPr>
          <a:xfrm>
            <a:off x="2384993" y="6727746"/>
            <a:ext cx="771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s-AR" sz="1000" b="0" i="0" u="none" strike="noStrike" cap="none">
                <a:solidFill>
                  <a:schemeClr val="dk1"/>
                </a:solidFill>
                <a:latin typeface="Calibri"/>
                <a:ea typeface="Calibri"/>
                <a:cs typeface="Calibri"/>
                <a:sym typeface="Calibri"/>
              </a:rPr>
              <a:t>START DATE</a:t>
            </a: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3814203" y="6710774"/>
            <a:ext cx="1200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s-AR" sz="1000" b="0" i="0" u="none" strike="noStrike" cap="none">
                <a:solidFill>
                  <a:schemeClr val="dk1"/>
                </a:solidFill>
                <a:latin typeface="Calibri"/>
                <a:ea typeface="Calibri"/>
                <a:cs typeface="Calibri"/>
                <a:sym typeface="Calibri"/>
              </a:rPr>
              <a:t>DURATION</a:t>
            </a:r>
            <a:endParaRPr sz="1400" b="0" i="0" u="none" strike="noStrike" cap="none">
              <a:solidFill>
                <a:srgbClr val="000000"/>
              </a:solidFill>
              <a:latin typeface="Arial"/>
              <a:ea typeface="Arial"/>
              <a:cs typeface="Arial"/>
              <a:sym typeface="Arial"/>
            </a:endParaRPr>
          </a:p>
        </p:txBody>
      </p:sp>
      <p:sp>
        <p:nvSpPr>
          <p:cNvPr id="100" name="Google Shape;100;p2"/>
          <p:cNvSpPr txBox="1"/>
          <p:nvPr/>
        </p:nvSpPr>
        <p:spPr>
          <a:xfrm>
            <a:off x="1489905" y="6756321"/>
            <a:ext cx="934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s-AR" sz="1000" b="0" i="0" u="none" strike="noStrike" cap="none">
                <a:solidFill>
                  <a:schemeClr val="dk1"/>
                </a:solidFill>
                <a:latin typeface="Calibri"/>
                <a:ea typeface="Calibri"/>
                <a:cs typeface="Calibri"/>
                <a:sym typeface="Calibri"/>
              </a:rPr>
              <a:t>ENROLLMENT DATES</a:t>
            </a:r>
            <a:endParaRPr sz="1400" b="0" i="0" u="none" strike="noStrike" cap="none">
              <a:solidFill>
                <a:srgbClr val="000000"/>
              </a:solidFill>
              <a:latin typeface="Arial"/>
              <a:ea typeface="Arial"/>
              <a:cs typeface="Arial"/>
              <a:sym typeface="Arial"/>
            </a:endParaRPr>
          </a:p>
        </p:txBody>
      </p:sp>
      <p:sp>
        <p:nvSpPr>
          <p:cNvPr id="101" name="Google Shape;101;p2"/>
          <p:cNvSpPr txBox="1"/>
          <p:nvPr/>
        </p:nvSpPr>
        <p:spPr>
          <a:xfrm>
            <a:off x="1528323" y="7179532"/>
            <a:ext cx="8376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s-AR" sz="1100" b="0" i="0" u="none" strike="noStrike" cap="none">
                <a:solidFill>
                  <a:schemeClr val="dk1"/>
                </a:solidFill>
                <a:latin typeface="Calibri"/>
                <a:ea typeface="Calibri"/>
                <a:cs typeface="Calibri"/>
                <a:sym typeface="Calibri"/>
              </a:rPr>
              <a:t>March 1st to April 26th, 2024</a:t>
            </a:r>
            <a:endParaRPr sz="1100" b="0" i="0" u="none" strike="noStrike" cap="none">
              <a:solidFill>
                <a:schemeClr val="dk1"/>
              </a:solidFill>
              <a:latin typeface="Calibri"/>
              <a:ea typeface="Calibri"/>
              <a:cs typeface="Calibri"/>
              <a:sym typeface="Calibri"/>
            </a:endParaRPr>
          </a:p>
        </p:txBody>
      </p:sp>
      <p:sp>
        <p:nvSpPr>
          <p:cNvPr id="102" name="Google Shape;102;p2"/>
          <p:cNvSpPr txBox="1"/>
          <p:nvPr/>
        </p:nvSpPr>
        <p:spPr>
          <a:xfrm>
            <a:off x="2297441" y="7269942"/>
            <a:ext cx="8493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s-AR" sz="1100" b="0" i="0" u="none" strike="noStrike" cap="none">
                <a:solidFill>
                  <a:schemeClr val="dk1"/>
                </a:solidFill>
                <a:latin typeface="Calibri"/>
                <a:ea typeface="Calibri"/>
                <a:cs typeface="Calibri"/>
                <a:sym typeface="Calibri"/>
              </a:rPr>
              <a:t>May 6th</a:t>
            </a:r>
            <a:endParaRPr sz="1100" b="0" i="0" u="none" strike="noStrike" cap="none">
              <a:solidFill>
                <a:srgbClr val="000000"/>
              </a:solidFill>
              <a:latin typeface="Arial"/>
              <a:ea typeface="Arial"/>
              <a:cs typeface="Arial"/>
              <a:sym typeface="Arial"/>
            </a:endParaRPr>
          </a:p>
        </p:txBody>
      </p:sp>
      <p:sp>
        <p:nvSpPr>
          <p:cNvPr id="103" name="Google Shape;103;p2"/>
          <p:cNvSpPr txBox="1"/>
          <p:nvPr/>
        </p:nvSpPr>
        <p:spPr>
          <a:xfrm>
            <a:off x="3866583" y="7269942"/>
            <a:ext cx="9846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s-AR" sz="1100" b="0" i="0" u="none" strike="noStrike" cap="none">
                <a:solidFill>
                  <a:schemeClr val="dk1"/>
                </a:solidFill>
                <a:latin typeface="Calibri"/>
                <a:ea typeface="Calibri"/>
                <a:cs typeface="Calibri"/>
                <a:sym typeface="Calibri"/>
              </a:rPr>
              <a:t>6 months (110 hours)</a:t>
            </a:r>
            <a:endParaRPr sz="1100" b="0" i="0" u="none" strike="noStrike" cap="none">
              <a:solidFill>
                <a:srgbClr val="000000"/>
              </a:solidFill>
              <a:latin typeface="Arial"/>
              <a:ea typeface="Arial"/>
              <a:cs typeface="Arial"/>
              <a:sym typeface="Arial"/>
            </a:endParaRPr>
          </a:p>
        </p:txBody>
      </p:sp>
      <p:sp>
        <p:nvSpPr>
          <p:cNvPr id="104" name="Google Shape;104;p2"/>
          <p:cNvSpPr txBox="1"/>
          <p:nvPr/>
        </p:nvSpPr>
        <p:spPr>
          <a:xfrm>
            <a:off x="4779599" y="7348897"/>
            <a:ext cx="969000"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s-AR" sz="1100" b="0" i="0" u="none" strike="noStrike" cap="none" dirty="0">
                <a:solidFill>
                  <a:schemeClr val="dk1"/>
                </a:solidFill>
                <a:latin typeface="Calibri"/>
                <a:ea typeface="Calibri"/>
                <a:cs typeface="Calibri"/>
                <a:sym typeface="Calibri"/>
              </a:rPr>
              <a:t>USD 220</a:t>
            </a:r>
            <a:endParaRPr sz="1100" b="0" i="0" u="none" strike="noStrike" cap="none" dirty="0">
              <a:solidFill>
                <a:schemeClr val="dk1"/>
              </a:solidFill>
              <a:latin typeface="Calibri"/>
              <a:ea typeface="Calibri"/>
              <a:cs typeface="Calibri"/>
              <a:sym typeface="Calibri"/>
            </a:endParaRPr>
          </a:p>
        </p:txBody>
      </p:sp>
      <p:sp>
        <p:nvSpPr>
          <p:cNvPr id="105" name="Google Shape;105;p2"/>
          <p:cNvSpPr txBox="1"/>
          <p:nvPr/>
        </p:nvSpPr>
        <p:spPr>
          <a:xfrm>
            <a:off x="4825661" y="6699171"/>
            <a:ext cx="9702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s-AR" sz="1000" b="0" i="0" u="none" strike="noStrike" cap="none">
                <a:solidFill>
                  <a:schemeClr val="dk1"/>
                </a:solidFill>
                <a:latin typeface="Calibri"/>
                <a:ea typeface="Calibri"/>
                <a:cs typeface="Calibri"/>
                <a:sym typeface="Calibri"/>
              </a:rPr>
              <a:t>REGISTRATION FEE</a:t>
            </a:r>
            <a:endParaRPr sz="1400" b="0" i="0" u="none" strike="noStrike" cap="none">
              <a:solidFill>
                <a:srgbClr val="000000"/>
              </a:solidFill>
              <a:latin typeface="Arial"/>
              <a:ea typeface="Arial"/>
              <a:cs typeface="Arial"/>
              <a:sym typeface="Arial"/>
            </a:endParaRPr>
          </a:p>
        </p:txBody>
      </p:sp>
      <p:pic>
        <p:nvPicPr>
          <p:cNvPr id="106" name="Google Shape;106;p2" descr="Icono&#10;&#10;Descripción generada automáticamente"/>
          <p:cNvPicPr preferRelativeResize="0"/>
          <p:nvPr/>
        </p:nvPicPr>
        <p:blipFill rotWithShape="1">
          <a:blip r:embed="rId8">
            <a:alphaModFix/>
          </a:blip>
          <a:srcRect/>
          <a:stretch/>
        </p:blipFill>
        <p:spPr>
          <a:xfrm>
            <a:off x="3216668" y="6162266"/>
            <a:ext cx="575130" cy="595135"/>
          </a:xfrm>
          <a:prstGeom prst="rect">
            <a:avLst/>
          </a:prstGeom>
          <a:noFill/>
          <a:ln>
            <a:noFill/>
          </a:ln>
        </p:spPr>
      </p:pic>
      <p:sp>
        <p:nvSpPr>
          <p:cNvPr id="107" name="Google Shape;107;p2"/>
          <p:cNvSpPr txBox="1"/>
          <p:nvPr/>
        </p:nvSpPr>
        <p:spPr>
          <a:xfrm>
            <a:off x="3149826" y="6739349"/>
            <a:ext cx="7719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s-AR" sz="1000" b="0" i="0" u="none" strike="noStrike" cap="none">
                <a:solidFill>
                  <a:schemeClr val="dk1"/>
                </a:solidFill>
                <a:latin typeface="Calibri"/>
                <a:ea typeface="Calibri"/>
                <a:cs typeface="Calibri"/>
                <a:sym typeface="Calibri"/>
              </a:rPr>
              <a:t>END DATE</a:t>
            </a:r>
            <a:endParaRPr sz="1400" b="0" i="0" u="none" strike="noStrike" cap="none">
              <a:solidFill>
                <a:srgbClr val="000000"/>
              </a:solidFill>
              <a:latin typeface="Arial"/>
              <a:ea typeface="Arial"/>
              <a:cs typeface="Arial"/>
              <a:sym typeface="Arial"/>
            </a:endParaRPr>
          </a:p>
        </p:txBody>
      </p:sp>
      <p:sp>
        <p:nvSpPr>
          <p:cNvPr id="108" name="Google Shape;108;p2"/>
          <p:cNvSpPr txBox="1"/>
          <p:nvPr/>
        </p:nvSpPr>
        <p:spPr>
          <a:xfrm>
            <a:off x="3085618" y="7269942"/>
            <a:ext cx="8493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s-AR" sz="1100" b="0" i="0" u="none" strike="noStrike" cap="none" dirty="0" err="1">
                <a:solidFill>
                  <a:schemeClr val="dk1"/>
                </a:solidFill>
                <a:latin typeface="Calibri"/>
                <a:ea typeface="Calibri"/>
                <a:cs typeface="Calibri"/>
                <a:sym typeface="Calibri"/>
              </a:rPr>
              <a:t>October</a:t>
            </a:r>
            <a:r>
              <a:rPr lang="es-AR" sz="1100" b="0" i="0" u="none" strike="noStrike" cap="none" dirty="0">
                <a:solidFill>
                  <a:schemeClr val="dk1"/>
                </a:solidFill>
                <a:latin typeface="Calibri"/>
                <a:ea typeface="Calibri"/>
                <a:cs typeface="Calibri"/>
                <a:sym typeface="Calibri"/>
              </a:rPr>
              <a:t> 30th, 2024</a:t>
            </a:r>
            <a:endParaRPr sz="1100" b="0" i="0" u="none" strike="noStrike" cap="none" dirty="0">
              <a:solidFill>
                <a:srgbClr val="000000"/>
              </a:solidFill>
              <a:latin typeface="Arial"/>
              <a:ea typeface="Arial"/>
              <a:cs typeface="Arial"/>
              <a:sym typeface="Arial"/>
            </a:endParaRPr>
          </a:p>
        </p:txBody>
      </p:sp>
      <p:graphicFrame>
        <p:nvGraphicFramePr>
          <p:cNvPr id="109" name="Google Shape;109;p2"/>
          <p:cNvGraphicFramePr/>
          <p:nvPr/>
        </p:nvGraphicFramePr>
        <p:xfrm>
          <a:off x="1476374" y="2206517"/>
          <a:ext cx="4272225" cy="3200410"/>
        </p:xfrm>
        <a:graphic>
          <a:graphicData uri="http://schemas.openxmlformats.org/drawingml/2006/table">
            <a:tbl>
              <a:tblPr firstRow="1" bandRow="1">
                <a:noFill/>
                <a:tableStyleId>{26F0B953-A320-4EC1-AB0E-6C2151E69FFC}</a:tableStyleId>
              </a:tblPr>
              <a:tblGrid>
                <a:gridCol w="1774475">
                  <a:extLst>
                    <a:ext uri="{9D8B030D-6E8A-4147-A177-3AD203B41FA5}">
                      <a16:colId xmlns:a16="http://schemas.microsoft.com/office/drawing/2014/main" val="20000"/>
                    </a:ext>
                  </a:extLst>
                </a:gridCol>
                <a:gridCol w="2497750">
                  <a:extLst>
                    <a:ext uri="{9D8B030D-6E8A-4147-A177-3AD203B41FA5}">
                      <a16:colId xmlns:a16="http://schemas.microsoft.com/office/drawing/2014/main" val="20001"/>
                    </a:ext>
                  </a:extLst>
                </a:gridCol>
              </a:tblGrid>
              <a:tr h="2312200">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chemeClr val="dk1"/>
                        </a:solidFill>
                      </a:endParaRPr>
                    </a:p>
                    <a:p>
                      <a:pPr marL="0" marR="0" lvl="0" indent="0" algn="l" rtl="0">
                        <a:lnSpc>
                          <a:spcPct val="100000"/>
                        </a:lnSpc>
                        <a:spcBef>
                          <a:spcPts val="0"/>
                        </a:spcBef>
                        <a:spcAft>
                          <a:spcPts val="0"/>
                        </a:spcAft>
                        <a:buClr>
                          <a:srgbClr val="000000"/>
                        </a:buClr>
                        <a:buSzPts val="1050"/>
                        <a:buFont typeface="Arial"/>
                        <a:buNone/>
                      </a:pPr>
                      <a:r>
                        <a:rPr lang="es-AR" sz="1050" b="1" u="none" strike="noStrike" cap="none">
                          <a:solidFill>
                            <a:schemeClr val="dk1"/>
                          </a:solidFill>
                        </a:rPr>
                        <a:t>Christian Asinelli</a:t>
                      </a:r>
                      <a:endParaRPr sz="1050" b="1" u="none" strike="noStrike" cap="none">
                        <a:solidFill>
                          <a:schemeClr val="dk1"/>
                        </a:solidFill>
                      </a:endParaRPr>
                    </a:p>
                    <a:p>
                      <a:pPr marL="0" marR="0" lvl="0" indent="0" algn="l" rtl="0">
                        <a:lnSpc>
                          <a:spcPct val="100000"/>
                        </a:lnSpc>
                        <a:spcBef>
                          <a:spcPts val="0"/>
                        </a:spcBef>
                        <a:spcAft>
                          <a:spcPts val="0"/>
                        </a:spcAft>
                        <a:buClr>
                          <a:srgbClr val="000000"/>
                        </a:buClr>
                        <a:buSzPts val="1050"/>
                        <a:buFont typeface="Arial"/>
                        <a:buNone/>
                      </a:pPr>
                      <a:r>
                        <a:rPr lang="es-AR" sz="1050" b="0" u="none" strike="noStrike" cap="none">
                          <a:solidFill>
                            <a:schemeClr val="dk1"/>
                          </a:solidFill>
                        </a:rPr>
                        <a:t>Corporate Vice President of Strategic Programming at CAF</a:t>
                      </a:r>
                      <a:endParaRPr sz="1050" b="0"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b="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AR" sz="1200" b="0" u="none" strike="noStrike" cap="none">
                          <a:solidFill>
                            <a:schemeClr val="dk1"/>
                          </a:solidFill>
                        </a:rPr>
                        <a:t>“We take pride in launching this renewed training proposal, which aims to bolster public, social, political, and business leadership. Our goal is to empower regional leaders to effectively address the pressing challenges of today.” </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b="0"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r>
                        <a:rPr lang="es-AR" sz="1200" b="0" u="none" strike="noStrike" cap="none">
                          <a:solidFill>
                            <a:schemeClr val="dk1"/>
                          </a:solidFill>
                        </a:rPr>
                        <a:t>“We advocate for a brand of leadership that is human-centered, empathetic, and accountable—placing the needs of those in need at the forefront of action. Together, we must ensure that no one is left behind on the journey towards sustainable development.”</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110" name="Google Shape;110;p2" descr=" Christian Asinelli´s image&#10;"/>
          <p:cNvSpPr/>
          <p:nvPr/>
        </p:nvSpPr>
        <p:spPr>
          <a:xfrm>
            <a:off x="1545448" y="2363037"/>
            <a:ext cx="1167530" cy="1102039"/>
          </a:xfrm>
          <a:prstGeom prst="ellipse">
            <a:avLst/>
          </a:prstGeom>
          <a:blipFill rotWithShape="1">
            <a:blip r:embed="rId9">
              <a:alphaModFix/>
            </a:blip>
            <a:stretch>
              <a:fillRect l="-998" r="-997"/>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164671" y="3539647"/>
            <a:ext cx="248021" cy="251786"/>
          </a:xfrm>
          <a:custGeom>
            <a:avLst/>
            <a:gdLst/>
            <a:ahLst/>
            <a:cxnLst/>
            <a:rect l="l" t="t" r="r" b="b"/>
            <a:pathLst>
              <a:path w="238074" h="251786" extrusionOk="0">
                <a:moveTo>
                  <a:pt x="0" y="0"/>
                </a:moveTo>
                <a:lnTo>
                  <a:pt x="238074" y="0"/>
                </a:lnTo>
                <a:lnTo>
                  <a:pt x="238074" y="251786"/>
                </a:lnTo>
                <a:lnTo>
                  <a:pt x="0" y="251786"/>
                </a:lnTo>
                <a:lnTo>
                  <a:pt x="0" y="0"/>
                </a:lnTo>
                <a:close/>
              </a:path>
            </a:pathLst>
          </a:cu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600"/>
              <a:buFont typeface="Calibri"/>
              <a:buNone/>
            </a:pPr>
            <a:endParaRPr sz="600" b="0" i="0" u="none" strike="noStrike" cap="none">
              <a:solidFill>
                <a:schemeClr val="lt1"/>
              </a:solidFill>
              <a:latin typeface="Calibri"/>
              <a:ea typeface="Calibri"/>
              <a:cs typeface="Calibri"/>
              <a:sym typeface="Calibri"/>
            </a:endParaRPr>
          </a:p>
        </p:txBody>
      </p:sp>
      <p:sp>
        <p:nvSpPr>
          <p:cNvPr id="112" name="Google Shape;112;p2"/>
          <p:cNvSpPr txBox="1"/>
          <p:nvPr/>
        </p:nvSpPr>
        <p:spPr>
          <a:xfrm>
            <a:off x="684213" y="304800"/>
            <a:ext cx="228758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3" name="Google Shape;113;p2"/>
          <p:cNvPicPr preferRelativeResize="0"/>
          <p:nvPr/>
        </p:nvPicPr>
        <p:blipFill rotWithShape="1">
          <a:blip r:embed="rId10">
            <a:alphaModFix/>
          </a:blip>
          <a:srcRect l="-1" t="-2" r="38968" b="1"/>
          <a:stretch/>
        </p:blipFill>
        <p:spPr>
          <a:xfrm>
            <a:off x="717444" y="339407"/>
            <a:ext cx="1704564" cy="337716"/>
          </a:xfrm>
          <a:prstGeom prst="rect">
            <a:avLst/>
          </a:prstGeom>
          <a:noFill/>
          <a:ln>
            <a:noFill/>
          </a:ln>
        </p:spPr>
      </p:pic>
      <p:pic>
        <p:nvPicPr>
          <p:cNvPr id="114" name="Google Shape;114;p2"/>
          <p:cNvPicPr preferRelativeResize="0"/>
          <p:nvPr/>
        </p:nvPicPr>
        <p:blipFill rotWithShape="1">
          <a:blip r:embed="rId11">
            <a:alphaModFix/>
          </a:blip>
          <a:srcRect/>
          <a:stretch/>
        </p:blipFill>
        <p:spPr>
          <a:xfrm>
            <a:off x="2367272" y="343053"/>
            <a:ext cx="1402074" cy="292826"/>
          </a:xfrm>
          <a:prstGeom prst="rect">
            <a:avLst/>
          </a:prstGeom>
          <a:noFill/>
          <a:ln>
            <a:noFill/>
          </a:ln>
        </p:spPr>
      </p:pic>
      <p:pic>
        <p:nvPicPr>
          <p:cNvPr id="117" name="Google Shape;117;p2"/>
          <p:cNvPicPr preferRelativeResize="0"/>
          <p:nvPr/>
        </p:nvPicPr>
        <p:blipFill rotWithShape="1">
          <a:blip r:embed="rId12">
            <a:alphaModFix/>
          </a:blip>
          <a:srcRect/>
          <a:stretch/>
        </p:blipFill>
        <p:spPr>
          <a:xfrm>
            <a:off x="5207394" y="58274"/>
            <a:ext cx="588467" cy="6358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3" descr="Imagen que contiene Patrón de fondo&#10;&#10;Descripción generada automáticamente"/>
          <p:cNvPicPr preferRelativeResize="0"/>
          <p:nvPr/>
        </p:nvPicPr>
        <p:blipFill rotWithShape="1">
          <a:blip r:embed="rId3">
            <a:alphaModFix/>
          </a:blip>
          <a:srcRect/>
          <a:stretch/>
        </p:blipFill>
        <p:spPr>
          <a:xfrm>
            <a:off x="0" y="0"/>
            <a:ext cx="6480175" cy="8280400"/>
          </a:xfrm>
          <a:prstGeom prst="rect">
            <a:avLst/>
          </a:prstGeom>
          <a:noFill/>
          <a:ln>
            <a:noFill/>
          </a:ln>
        </p:spPr>
      </p:pic>
      <p:sp>
        <p:nvSpPr>
          <p:cNvPr id="123" name="Google Shape;123;p3"/>
          <p:cNvSpPr txBox="1"/>
          <p:nvPr/>
        </p:nvSpPr>
        <p:spPr>
          <a:xfrm>
            <a:off x="1452358" y="1323354"/>
            <a:ext cx="4316811" cy="1569660"/>
          </a:xfrm>
          <a:prstGeom prst="rect">
            <a:avLst/>
          </a:prstGeom>
          <a:solidFill>
            <a:schemeClr val="lt1"/>
          </a:solidFill>
          <a:ln w="28575" cap="flat" cmpd="sng">
            <a:solidFill>
              <a:srgbClr val="08C9D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chemeClr val="dk1"/>
                </a:solidFill>
                <a:latin typeface="Calibri"/>
                <a:ea typeface="Calibri"/>
                <a:cs typeface="Calibri"/>
                <a:sym typeface="Calibri"/>
              </a:rPr>
              <a:t>Objective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Enhance leadership competencies and soft skills among representatives of civil organizations, as well as leaders from the public and private sectors across Latin America and the Caribbean. This initiative is tailored for individuals who aspire to drive positive change at both national and subnational levels and aim to foster the development of their local communities and territories.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pic>
        <p:nvPicPr>
          <p:cNvPr id="124" name="Google Shape;124;p3" descr="Icono enfoque"/>
          <p:cNvPicPr preferRelativeResize="0"/>
          <p:nvPr/>
        </p:nvPicPr>
        <p:blipFill rotWithShape="1">
          <a:blip r:embed="rId4">
            <a:alphaModFix/>
          </a:blip>
          <a:srcRect/>
          <a:stretch/>
        </p:blipFill>
        <p:spPr>
          <a:xfrm>
            <a:off x="687489" y="2943266"/>
            <a:ext cx="764869" cy="632746"/>
          </a:xfrm>
          <a:prstGeom prst="rect">
            <a:avLst/>
          </a:prstGeom>
          <a:noFill/>
          <a:ln>
            <a:noFill/>
          </a:ln>
        </p:spPr>
      </p:pic>
      <p:sp>
        <p:nvSpPr>
          <p:cNvPr id="125" name="Google Shape;125;p3"/>
          <p:cNvSpPr txBox="1"/>
          <p:nvPr/>
        </p:nvSpPr>
        <p:spPr>
          <a:xfrm>
            <a:off x="1476375" y="2999588"/>
            <a:ext cx="4316311"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chemeClr val="dk1"/>
                </a:solidFill>
                <a:latin typeface="Calibri"/>
                <a:ea typeface="Calibri"/>
                <a:cs typeface="Calibri"/>
                <a:sym typeface="Calibri"/>
              </a:rPr>
              <a:t>Program focus</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Soft skills</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Digital transformation</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Gender and population groups</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Climate change</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SDGs and the 2030 agenda</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Local government and management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Economic revitalization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BiodiverCities</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Financial education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26" name="Google Shape;126;p3"/>
          <p:cNvSpPr txBox="1"/>
          <p:nvPr/>
        </p:nvSpPr>
        <p:spPr>
          <a:xfrm>
            <a:off x="1520473" y="5683877"/>
            <a:ext cx="4234362" cy="1261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chemeClr val="dk1"/>
                </a:solidFill>
                <a:latin typeface="Calibri"/>
                <a:ea typeface="Calibri"/>
                <a:cs typeface="Calibri"/>
                <a:sym typeface="Calibri"/>
              </a:rPr>
              <a:t>The program is aimed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Public, social, political and business leaders aged 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	*advanced academic formation is not required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Public officials.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NGO representatives and heads of civil organizations.</a:t>
            </a:r>
            <a:endParaRPr sz="1400" b="0" i="0" u="none" strike="noStrike" cap="none">
              <a:solidFill>
                <a:srgbClr val="000000"/>
              </a:solidFill>
              <a:latin typeface="Arial"/>
              <a:ea typeface="Arial"/>
              <a:cs typeface="Arial"/>
              <a:sym typeface="Arial"/>
            </a:endParaRPr>
          </a:p>
        </p:txBody>
      </p:sp>
      <p:pic>
        <p:nvPicPr>
          <p:cNvPr id="127" name="Google Shape;127;p3" descr="Icono personas a quien está dirigido el Programa"/>
          <p:cNvPicPr preferRelativeResize="0"/>
          <p:nvPr/>
        </p:nvPicPr>
        <p:blipFill rotWithShape="1">
          <a:blip r:embed="rId5">
            <a:alphaModFix/>
          </a:blip>
          <a:srcRect/>
          <a:stretch/>
        </p:blipFill>
        <p:spPr>
          <a:xfrm>
            <a:off x="725340" y="5683878"/>
            <a:ext cx="727018" cy="559647"/>
          </a:xfrm>
          <a:prstGeom prst="rect">
            <a:avLst/>
          </a:prstGeom>
          <a:noFill/>
          <a:ln>
            <a:noFill/>
          </a:ln>
        </p:spPr>
      </p:pic>
      <p:sp>
        <p:nvSpPr>
          <p:cNvPr id="128" name="Google Shape;128;p3"/>
          <p:cNvSpPr txBox="1"/>
          <p:nvPr/>
        </p:nvSpPr>
        <p:spPr>
          <a:xfrm>
            <a:off x="684213" y="304800"/>
            <a:ext cx="228758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9" name="Google Shape;129;p3"/>
          <p:cNvPicPr preferRelativeResize="0"/>
          <p:nvPr/>
        </p:nvPicPr>
        <p:blipFill rotWithShape="1">
          <a:blip r:embed="rId6">
            <a:alphaModFix/>
          </a:blip>
          <a:srcRect l="-1" t="-2" r="38968" b="1"/>
          <a:stretch/>
        </p:blipFill>
        <p:spPr>
          <a:xfrm>
            <a:off x="717444" y="339407"/>
            <a:ext cx="1704564" cy="337716"/>
          </a:xfrm>
          <a:prstGeom prst="rect">
            <a:avLst/>
          </a:prstGeom>
          <a:noFill/>
          <a:ln>
            <a:noFill/>
          </a:ln>
        </p:spPr>
      </p:pic>
      <p:pic>
        <p:nvPicPr>
          <p:cNvPr id="130" name="Google Shape;130;p3"/>
          <p:cNvPicPr preferRelativeResize="0"/>
          <p:nvPr/>
        </p:nvPicPr>
        <p:blipFill rotWithShape="1">
          <a:blip r:embed="rId7">
            <a:alphaModFix/>
          </a:blip>
          <a:srcRect/>
          <a:stretch/>
        </p:blipFill>
        <p:spPr>
          <a:xfrm>
            <a:off x="2367272" y="343053"/>
            <a:ext cx="1402074" cy="292826"/>
          </a:xfrm>
          <a:prstGeom prst="rect">
            <a:avLst/>
          </a:prstGeom>
          <a:noFill/>
          <a:ln>
            <a:noFill/>
          </a:ln>
        </p:spPr>
      </p:pic>
      <p:pic>
        <p:nvPicPr>
          <p:cNvPr id="132" name="Google Shape;132;p3"/>
          <p:cNvPicPr preferRelativeResize="0"/>
          <p:nvPr/>
        </p:nvPicPr>
        <p:blipFill rotWithShape="1">
          <a:blip r:embed="rId8">
            <a:alphaModFix/>
          </a:blip>
          <a:srcRect/>
          <a:stretch/>
        </p:blipFill>
        <p:spPr>
          <a:xfrm>
            <a:off x="5207394" y="58274"/>
            <a:ext cx="588467" cy="6358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4" descr="Imagen que contiene Patrón de fondo&#10;&#10;Descripción generada automáticamente"/>
          <p:cNvPicPr preferRelativeResize="0"/>
          <p:nvPr/>
        </p:nvPicPr>
        <p:blipFill rotWithShape="1">
          <a:blip r:embed="rId3">
            <a:alphaModFix/>
          </a:blip>
          <a:srcRect/>
          <a:stretch/>
        </p:blipFill>
        <p:spPr>
          <a:xfrm>
            <a:off x="0" y="0"/>
            <a:ext cx="6480175" cy="8280400"/>
          </a:xfrm>
          <a:prstGeom prst="rect">
            <a:avLst/>
          </a:prstGeom>
          <a:noFill/>
          <a:ln>
            <a:noFill/>
          </a:ln>
        </p:spPr>
      </p:pic>
      <p:sp>
        <p:nvSpPr>
          <p:cNvPr id="138" name="Google Shape;138;p4"/>
          <p:cNvSpPr txBox="1"/>
          <p:nvPr/>
        </p:nvSpPr>
        <p:spPr>
          <a:xfrm>
            <a:off x="1476375" y="1154080"/>
            <a:ext cx="4316700" cy="433960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dirty="0">
                <a:solidFill>
                  <a:schemeClr val="dk1"/>
                </a:solidFill>
                <a:latin typeface="Calibri"/>
                <a:ea typeface="Calibri"/>
                <a:cs typeface="Calibri"/>
                <a:sym typeface="Calibri"/>
              </a:rPr>
              <a:t>The 6-month </a:t>
            </a:r>
            <a:r>
              <a:rPr lang="es-AR" sz="1200" b="0" i="0" u="none" strike="noStrike" cap="none" dirty="0" err="1">
                <a:solidFill>
                  <a:schemeClr val="dk1"/>
                </a:solidFill>
                <a:latin typeface="Calibri"/>
                <a:ea typeface="Calibri"/>
                <a:cs typeface="Calibri"/>
                <a:sym typeface="Calibri"/>
              </a:rPr>
              <a:t>program</a:t>
            </a:r>
            <a:r>
              <a:rPr lang="es-AR" sz="1200" b="0" i="0" u="none" strike="noStrike" cap="none" dirty="0">
                <a:solidFill>
                  <a:schemeClr val="dk1"/>
                </a:solidFill>
                <a:latin typeface="Calibri"/>
                <a:ea typeface="Calibri"/>
                <a:cs typeface="Calibri"/>
                <a:sym typeface="Calibri"/>
              </a:rPr>
              <a:t> combines a </a:t>
            </a:r>
            <a:r>
              <a:rPr lang="es-AR" sz="1200" b="0" i="0" u="none" strike="noStrike" cap="none" dirty="0" err="1">
                <a:solidFill>
                  <a:schemeClr val="dk1"/>
                </a:solidFill>
                <a:latin typeface="Calibri"/>
                <a:ea typeface="Calibri"/>
                <a:cs typeface="Calibri"/>
                <a:sym typeface="Calibri"/>
              </a:rPr>
              <a:t>mixed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format</a:t>
            </a:r>
            <a:r>
              <a:rPr lang="es-AR" sz="1200" b="0" i="0" u="none" strike="noStrike" cap="none" dirty="0">
                <a:solidFill>
                  <a:schemeClr val="dk1"/>
                </a:solidFill>
                <a:latin typeface="Calibri"/>
                <a:ea typeface="Calibri"/>
                <a:cs typeface="Calibri"/>
                <a:sym typeface="Calibri"/>
              </a:rPr>
              <a:t> in </a:t>
            </a:r>
            <a:r>
              <a:rPr lang="es-AR" sz="1200" b="0" i="0" u="none" strike="noStrike" cap="none" dirty="0" err="1">
                <a:solidFill>
                  <a:schemeClr val="dk1"/>
                </a:solidFill>
                <a:latin typeface="Calibri"/>
                <a:ea typeface="Calibri"/>
                <a:cs typeface="Calibri"/>
                <a:sym typeface="Calibri"/>
              </a:rPr>
              <a:t>which</a:t>
            </a:r>
            <a:r>
              <a:rPr lang="es-AR" sz="1200" b="0" i="0" u="none" strike="noStrike" cap="none" dirty="0">
                <a:solidFill>
                  <a:schemeClr val="dk1"/>
                </a:solidFill>
                <a:latin typeface="Calibri"/>
                <a:ea typeface="Calibri"/>
                <a:cs typeface="Calibri"/>
                <a:sym typeface="Calibri"/>
              </a:rPr>
              <a:t> CAF </a:t>
            </a:r>
            <a:r>
              <a:rPr lang="es-AR" sz="1200" b="0" i="0" u="none" strike="noStrike" cap="none" dirty="0" err="1">
                <a:solidFill>
                  <a:schemeClr val="dk1"/>
                </a:solidFill>
                <a:latin typeface="Calibri"/>
                <a:ea typeface="Calibri"/>
                <a:cs typeface="Calibri"/>
                <a:sym typeface="Calibri"/>
              </a:rPr>
              <a:t>provides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students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with</a:t>
            </a:r>
            <a:r>
              <a:rPr lang="es-AR" sz="1200" b="0" i="0" u="none" strike="noStrike" cap="none" dirty="0">
                <a:solidFill>
                  <a:schemeClr val="dk1"/>
                </a:solidFill>
                <a:latin typeface="Calibri"/>
                <a:ea typeface="Calibri"/>
                <a:cs typeface="Calibri"/>
                <a:sym typeface="Calibri"/>
              </a:rPr>
              <a:t> virtual, </a:t>
            </a:r>
            <a:r>
              <a:rPr lang="es-AR" sz="1200" b="0" i="0" u="none" strike="noStrike" cap="none" dirty="0" err="1">
                <a:solidFill>
                  <a:schemeClr val="dk1"/>
                </a:solidFill>
                <a:latin typeface="Calibri"/>
                <a:ea typeface="Calibri"/>
                <a:cs typeface="Calibri"/>
                <a:sym typeface="Calibri"/>
              </a:rPr>
              <a:t>on-demand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course</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materials</a:t>
            </a:r>
            <a:r>
              <a:rPr lang="es-AR" sz="1200" b="0" i="0" u="none" strike="noStrike" cap="none" dirty="0">
                <a:solidFill>
                  <a:schemeClr val="dk1"/>
                </a:solidFill>
                <a:latin typeface="Calibri"/>
                <a:ea typeface="Calibri"/>
                <a:cs typeface="Calibri"/>
                <a:sym typeface="Calibri"/>
              </a:rPr>
              <a:t>, as </a:t>
            </a:r>
            <a:r>
              <a:rPr lang="es-AR" sz="1200" b="0" i="0" u="none" strike="noStrike" cap="none" dirty="0" err="1">
                <a:solidFill>
                  <a:schemeClr val="dk1"/>
                </a:solidFill>
                <a:latin typeface="Calibri"/>
                <a:ea typeface="Calibri"/>
                <a:cs typeface="Calibri"/>
                <a:sym typeface="Calibri"/>
              </a:rPr>
              <a:t>well</a:t>
            </a:r>
            <a:r>
              <a:rPr lang="es-AR" sz="1200" b="0" i="0" u="none" strike="noStrike" cap="none" dirty="0">
                <a:solidFill>
                  <a:schemeClr val="dk1"/>
                </a:solidFill>
                <a:latin typeface="Calibri"/>
                <a:ea typeface="Calibri"/>
                <a:cs typeface="Calibri"/>
                <a:sym typeface="Calibri"/>
              </a:rPr>
              <a:t> as </a:t>
            </a:r>
            <a:r>
              <a:rPr lang="es-AR" sz="1200" b="0" i="0" u="none" strike="noStrike" cap="none" dirty="0" err="1">
                <a:solidFill>
                  <a:schemeClr val="dk1"/>
                </a:solidFill>
                <a:latin typeface="Calibri"/>
                <a:ea typeface="Calibri"/>
                <a:cs typeface="Calibri"/>
                <a:sym typeface="Calibri"/>
              </a:rPr>
              <a:t>discussion</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forums</a:t>
            </a:r>
            <a:r>
              <a:rPr lang="es-AR" sz="1200" b="0" i="0" u="none" strike="noStrike" cap="none" dirty="0">
                <a:solidFill>
                  <a:schemeClr val="dk1"/>
                </a:solidFill>
                <a:latin typeface="Calibri"/>
                <a:ea typeface="Calibri"/>
                <a:cs typeface="Calibri"/>
                <a:sym typeface="Calibri"/>
              </a:rPr>
              <a:t> and </a:t>
            </a:r>
            <a:r>
              <a:rPr lang="es-AR" sz="1200" b="0" i="0" u="none" strike="noStrike" cap="none" dirty="0" err="1">
                <a:solidFill>
                  <a:schemeClr val="dk1"/>
                </a:solidFill>
                <a:latin typeface="Calibri"/>
                <a:ea typeface="Calibri"/>
                <a:cs typeface="Calibri"/>
                <a:sym typeface="Calibri"/>
              </a:rPr>
              <a:t>live</a:t>
            </a:r>
            <a:r>
              <a:rPr lang="es-AR" sz="1200" b="0" i="0" u="none" strike="noStrike" cap="none" dirty="0">
                <a:solidFill>
                  <a:schemeClr val="dk1"/>
                </a:solidFill>
                <a:latin typeface="Calibri"/>
                <a:ea typeface="Calibri"/>
                <a:cs typeface="Calibri"/>
                <a:sym typeface="Calibri"/>
              </a:rPr>
              <a:t> online </a:t>
            </a:r>
            <a:r>
              <a:rPr lang="es-AR" sz="1200" b="0" i="0" u="none" strike="noStrike" cap="none" dirty="0" err="1">
                <a:solidFill>
                  <a:schemeClr val="dk1"/>
                </a:solidFill>
                <a:latin typeface="Calibri"/>
                <a:ea typeface="Calibri"/>
                <a:cs typeface="Calibri"/>
                <a:sym typeface="Calibri"/>
              </a:rPr>
              <a:t>lessons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by</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international</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experts</a:t>
            </a:r>
            <a:r>
              <a:rPr lang="es-AR"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dirty="0" err="1">
                <a:solidFill>
                  <a:schemeClr val="dk1"/>
                </a:solidFill>
                <a:latin typeface="Calibri"/>
                <a:ea typeface="Calibri"/>
                <a:cs typeface="Calibri"/>
                <a:sym typeface="Calibri"/>
              </a:rPr>
              <a:t>Our</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partner</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institutions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will</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impart</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their</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classes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based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on</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their</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preferred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format</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in-person</a:t>
            </a:r>
            <a:r>
              <a:rPr lang="es-AR" sz="1200" b="0" i="0" u="none" strike="noStrike" cap="none" dirty="0">
                <a:solidFill>
                  <a:schemeClr val="dk1"/>
                </a:solidFill>
                <a:latin typeface="Calibri"/>
                <a:ea typeface="Calibri"/>
                <a:cs typeface="Calibri"/>
                <a:sym typeface="Calibri"/>
              </a:rPr>
              <a:t>, virtual, </a:t>
            </a:r>
            <a:r>
              <a:rPr lang="es-AR" sz="1200" b="0" i="0" u="none" strike="noStrike" cap="none" dirty="0" err="1">
                <a:solidFill>
                  <a:schemeClr val="dk1"/>
                </a:solidFill>
                <a:latin typeface="Calibri"/>
                <a:ea typeface="Calibri"/>
                <a:cs typeface="Calibri"/>
                <a:sym typeface="Calibri"/>
              </a:rPr>
              <a:t>or</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hybrid</a:t>
            </a:r>
            <a:r>
              <a:rPr lang="es-AR"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AR" sz="1200" b="1" i="0" u="none" strike="noStrike" cap="none" dirty="0">
                <a:solidFill>
                  <a:schemeClr val="dk1"/>
                </a:solidFill>
                <a:latin typeface="Calibri"/>
                <a:ea typeface="Calibri"/>
                <a:cs typeface="Calibri"/>
                <a:sym typeface="Calibri"/>
              </a:rPr>
              <a:t>Content </a:t>
            </a:r>
            <a:r>
              <a:rPr lang="es-AR" sz="1200" b="1" i="0" u="none" strike="noStrike" cap="none" dirty="0" err="1">
                <a:solidFill>
                  <a:schemeClr val="dk1"/>
                </a:solidFill>
                <a:latin typeface="Calibri"/>
                <a:ea typeface="Calibri"/>
                <a:cs typeface="Calibri"/>
                <a:sym typeface="Calibri"/>
              </a:rPr>
              <a:t>distribution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dirty="0">
                <a:solidFill>
                  <a:schemeClr val="dk1"/>
                </a:solidFill>
                <a:latin typeface="Calibri"/>
                <a:ea typeface="Calibri"/>
                <a:cs typeface="Calibri"/>
                <a:sym typeface="Calibri"/>
              </a:rPr>
              <a:t>The </a:t>
            </a:r>
            <a:r>
              <a:rPr lang="es-AR" sz="1200" b="0" i="0" u="none" strike="noStrike" cap="none" dirty="0" err="1">
                <a:solidFill>
                  <a:schemeClr val="dk1"/>
                </a:solidFill>
                <a:latin typeface="Calibri"/>
                <a:ea typeface="Calibri"/>
                <a:cs typeface="Calibri"/>
                <a:sym typeface="Calibri"/>
              </a:rPr>
              <a:t>program</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will</a:t>
            </a:r>
            <a:r>
              <a:rPr lang="es-AR" sz="1200" b="0" i="0" u="none" strike="noStrike" cap="none" dirty="0">
                <a:solidFill>
                  <a:schemeClr val="dk1"/>
                </a:solidFill>
                <a:latin typeface="Calibri"/>
                <a:ea typeface="Calibri"/>
                <a:cs typeface="Calibri"/>
                <a:sym typeface="Calibri"/>
              </a:rPr>
              <a:t> be </a:t>
            </a:r>
            <a:r>
              <a:rPr lang="es-AR" sz="1200" b="0" i="0" u="none" strike="noStrike" cap="none" dirty="0" err="1">
                <a:solidFill>
                  <a:schemeClr val="dk1"/>
                </a:solidFill>
                <a:latin typeface="Calibri"/>
                <a:ea typeface="Calibri"/>
                <a:cs typeface="Calibri"/>
                <a:sym typeface="Calibri"/>
              </a:rPr>
              <a:t>delivered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simultaneously</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by</a:t>
            </a:r>
            <a:r>
              <a:rPr lang="es-AR" sz="1200" b="0" i="0" u="none" strike="noStrike" cap="none" dirty="0">
                <a:solidFill>
                  <a:schemeClr val="dk1"/>
                </a:solidFill>
                <a:latin typeface="Calibri"/>
                <a:ea typeface="Calibri"/>
                <a:cs typeface="Calibri"/>
                <a:sym typeface="Calibri"/>
              </a:rPr>
              <a:t> CAF and </a:t>
            </a:r>
            <a:r>
              <a:rPr lang="es-AR" sz="1200" b="0" i="0" u="none" strike="noStrike" cap="none" dirty="0" err="1">
                <a:solidFill>
                  <a:schemeClr val="dk1"/>
                </a:solidFill>
                <a:latin typeface="Calibri"/>
                <a:ea typeface="Calibri"/>
                <a:cs typeface="Calibri"/>
                <a:sym typeface="Calibri"/>
              </a:rPr>
              <a:t>our</a:t>
            </a:r>
            <a:r>
              <a:rPr lang="es-AR" sz="1200" b="0" i="0" u="none" strike="noStrike" cap="none" dirty="0">
                <a:solidFill>
                  <a:schemeClr val="dk1"/>
                </a:solidFill>
                <a:latin typeface="Calibri"/>
                <a:ea typeface="Calibri"/>
                <a:cs typeface="Calibri"/>
                <a:sym typeface="Calibri"/>
              </a:rPr>
              <a:t> regional </a:t>
            </a:r>
            <a:r>
              <a:rPr lang="es-AR" sz="1200" b="0" i="0" u="none" strike="noStrike" cap="none" dirty="0" err="1">
                <a:solidFill>
                  <a:schemeClr val="dk1"/>
                </a:solidFill>
                <a:latin typeface="Calibri"/>
                <a:ea typeface="Calibri"/>
                <a:cs typeface="Calibri"/>
                <a:sym typeface="Calibri"/>
              </a:rPr>
              <a:t>allies</a:t>
            </a:r>
            <a:r>
              <a:rPr lang="es-AR"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dirty="0" err="1">
                <a:solidFill>
                  <a:schemeClr val="dk1"/>
                </a:solidFill>
                <a:latin typeface="Calibri"/>
                <a:ea typeface="Calibri"/>
                <a:cs typeface="Calibri"/>
                <a:sym typeface="Calibri"/>
              </a:rPr>
              <a:t>Delivery</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by</a:t>
            </a:r>
            <a:r>
              <a:rPr lang="es-AR" sz="1200" b="0" i="0" u="none" strike="noStrike" cap="none" dirty="0">
                <a:solidFill>
                  <a:schemeClr val="dk1"/>
                </a:solidFill>
                <a:latin typeface="Calibri"/>
                <a:ea typeface="Calibri"/>
                <a:cs typeface="Calibri"/>
                <a:sym typeface="Calibri"/>
              </a:rPr>
              <a:t> CAF -  55 </a:t>
            </a:r>
            <a:r>
              <a:rPr lang="es-AR" sz="1200" b="0" i="0" u="none" strike="noStrike" cap="none" dirty="0" err="1">
                <a:solidFill>
                  <a:schemeClr val="dk1"/>
                </a:solidFill>
                <a:latin typeface="Calibri"/>
                <a:ea typeface="Calibri"/>
                <a:cs typeface="Calibri"/>
                <a:sym typeface="Calibri"/>
              </a:rPr>
              <a:t>hours</a:t>
            </a:r>
            <a:r>
              <a:rPr lang="es-AR" sz="1200" b="0" i="0" u="none" strike="noStrike" cap="none" dirty="0">
                <a:solidFill>
                  <a:schemeClr val="dk1"/>
                </a:solidFill>
                <a:latin typeface="Calibri"/>
                <a:ea typeface="Calibri"/>
                <a:cs typeface="Calibri"/>
                <a:sym typeface="Calibri"/>
              </a:rPr>
              <a:t> (50%) - CANVAS </a:t>
            </a:r>
            <a:r>
              <a:rPr lang="es-AR" sz="1200" b="0" i="0" u="none" strike="noStrike" cap="none" dirty="0" err="1">
                <a:solidFill>
                  <a:schemeClr val="dk1"/>
                </a:solidFill>
                <a:latin typeface="Calibri"/>
                <a:ea typeface="Calibri"/>
                <a:cs typeface="Calibri"/>
                <a:sym typeface="Calibri"/>
              </a:rPr>
              <a:t>platform</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AR" sz="1200" b="0" i="0" u="none" strike="noStrike" cap="none" dirty="0" err="1">
                <a:solidFill>
                  <a:schemeClr val="dk1"/>
                </a:solidFill>
                <a:latin typeface="Calibri"/>
                <a:ea typeface="Calibri"/>
                <a:cs typeface="Calibri"/>
                <a:sym typeface="Calibri"/>
              </a:rPr>
              <a:t>Delivery</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by</a:t>
            </a:r>
            <a:r>
              <a:rPr lang="es-AR" sz="1200" b="0" i="0" u="none" strike="noStrike" cap="none" dirty="0">
                <a:solidFill>
                  <a:schemeClr val="dk1"/>
                </a:solidFill>
                <a:latin typeface="Calibri"/>
                <a:ea typeface="Calibri"/>
                <a:cs typeface="Calibri"/>
                <a:sym typeface="Calibri"/>
              </a:rPr>
              <a:t> UWI - 55 </a:t>
            </a:r>
            <a:r>
              <a:rPr lang="es-AR" sz="1200" b="0" i="0" u="none" strike="noStrike" cap="none" dirty="0" err="1">
                <a:solidFill>
                  <a:schemeClr val="dk1"/>
                </a:solidFill>
                <a:latin typeface="Calibri"/>
                <a:ea typeface="Calibri"/>
                <a:cs typeface="Calibri"/>
                <a:sym typeface="Calibri"/>
              </a:rPr>
              <a:t>hours</a:t>
            </a:r>
            <a:r>
              <a:rPr lang="es-AR" sz="1200" b="0" i="0" u="none" strike="noStrike" cap="none" dirty="0">
                <a:solidFill>
                  <a:schemeClr val="dk1"/>
                </a:solidFill>
                <a:latin typeface="Calibri"/>
                <a:ea typeface="Calibri"/>
                <a:cs typeface="Calibri"/>
                <a:sym typeface="Calibri"/>
              </a:rPr>
              <a:t> (50%) - CANVAS </a:t>
            </a:r>
            <a:r>
              <a:rPr lang="es-AR" sz="1200" b="0" i="0" u="none" strike="noStrike" cap="none" dirty="0" err="1">
                <a:solidFill>
                  <a:schemeClr val="dk1"/>
                </a:solidFill>
                <a:latin typeface="Calibri"/>
                <a:ea typeface="Calibri"/>
                <a:cs typeface="Calibri"/>
                <a:sym typeface="Calibri"/>
              </a:rPr>
              <a:t>platform</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dirty="0" err="1">
                <a:solidFill>
                  <a:schemeClr val="dk1"/>
                </a:solidFill>
                <a:latin typeface="Calibri"/>
                <a:ea typeface="Calibri"/>
                <a:cs typeface="Calibri"/>
                <a:sym typeface="Calibri"/>
              </a:rPr>
              <a:t>Students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who</a:t>
            </a:r>
            <a:r>
              <a:rPr lang="es-AR" sz="1200" b="0" i="0" u="none" strike="noStrike" cap="none" dirty="0">
                <a:solidFill>
                  <a:schemeClr val="dk1"/>
                </a:solidFill>
                <a:latin typeface="Calibri"/>
                <a:ea typeface="Calibri"/>
                <a:cs typeface="Calibri"/>
                <a:sym typeface="Calibri"/>
              </a:rPr>
              <a:t> complete </a:t>
            </a:r>
            <a:r>
              <a:rPr lang="es-AR" sz="1200" b="0" i="0" u="none" strike="noStrike" cap="none" dirty="0" err="1">
                <a:solidFill>
                  <a:schemeClr val="dk1"/>
                </a:solidFill>
                <a:latin typeface="Calibri"/>
                <a:ea typeface="Calibri"/>
                <a:cs typeface="Calibri"/>
                <a:sym typeface="Calibri"/>
              </a:rPr>
              <a:t>their</a:t>
            </a:r>
            <a:r>
              <a:rPr lang="es-AR" sz="1200" b="0" i="0" u="none" strike="noStrike" cap="none" dirty="0">
                <a:solidFill>
                  <a:schemeClr val="dk1"/>
                </a:solidFill>
                <a:latin typeface="Calibri"/>
                <a:ea typeface="Calibri"/>
                <a:cs typeface="Calibri"/>
                <a:sym typeface="Calibri"/>
              </a:rPr>
              <a:t> final </a:t>
            </a:r>
            <a:r>
              <a:rPr lang="es-AR" sz="1200" b="0" i="0" u="none" strike="noStrike" cap="none" dirty="0" err="1">
                <a:solidFill>
                  <a:schemeClr val="dk1"/>
                </a:solidFill>
                <a:latin typeface="Calibri"/>
                <a:ea typeface="Calibri"/>
                <a:cs typeface="Calibri"/>
                <a:sym typeface="Calibri"/>
              </a:rPr>
              <a:t>project</a:t>
            </a:r>
            <a:r>
              <a:rPr lang="es-AR" sz="1200" b="0" i="0" u="none" strike="noStrike" cap="none" dirty="0">
                <a:solidFill>
                  <a:schemeClr val="dk1"/>
                </a:solidFill>
                <a:latin typeface="Calibri"/>
                <a:ea typeface="Calibri"/>
                <a:cs typeface="Calibri"/>
                <a:sym typeface="Calibri"/>
              </a:rPr>
              <a:t> in </a:t>
            </a:r>
            <a:r>
              <a:rPr lang="es-AR" sz="1200" b="0" i="0" u="none" strike="noStrike" cap="none" dirty="0" err="1">
                <a:solidFill>
                  <a:schemeClr val="dk1"/>
                </a:solidFill>
                <a:latin typeface="Calibri"/>
                <a:ea typeface="Calibri"/>
                <a:cs typeface="Calibri"/>
                <a:sym typeface="Calibri"/>
              </a:rPr>
              <a:t>accordance</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with</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course</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guidelines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will</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receive</a:t>
            </a:r>
            <a:r>
              <a:rPr lang="es-AR" sz="1200" b="0" i="0" u="none" strike="noStrike" cap="none" dirty="0">
                <a:solidFill>
                  <a:schemeClr val="dk1"/>
                </a:solidFill>
                <a:latin typeface="Calibri"/>
                <a:ea typeface="Calibri"/>
                <a:cs typeface="Calibri"/>
                <a:sym typeface="Calibri"/>
              </a:rPr>
              <a:t> a digital </a:t>
            </a:r>
            <a:r>
              <a:rPr lang="es-AR" sz="1200" b="0" i="0" u="none" strike="noStrike" cap="none" dirty="0" err="1">
                <a:solidFill>
                  <a:schemeClr val="dk1"/>
                </a:solidFill>
                <a:latin typeface="Calibri"/>
                <a:ea typeface="Calibri"/>
                <a:cs typeface="Calibri"/>
                <a:sym typeface="Calibri"/>
              </a:rPr>
              <a:t>certificate</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co-issued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by</a:t>
            </a:r>
            <a:r>
              <a:rPr lang="es-AR" sz="1200" b="0" i="0" u="none" strike="noStrike" cap="none" dirty="0">
                <a:solidFill>
                  <a:schemeClr val="dk1"/>
                </a:solidFill>
                <a:latin typeface="Calibri"/>
                <a:ea typeface="Calibri"/>
                <a:cs typeface="Calibri"/>
                <a:sym typeface="Calibri"/>
              </a:rPr>
              <a:t> CAF and The </a:t>
            </a:r>
            <a:r>
              <a:rPr lang="es-AR" sz="1200" b="0" i="0" u="none" strike="noStrike" cap="none" dirty="0" err="1">
                <a:solidFill>
                  <a:schemeClr val="dk1"/>
                </a:solidFill>
                <a:latin typeface="Calibri"/>
                <a:ea typeface="Calibri"/>
                <a:cs typeface="Calibri"/>
                <a:sym typeface="Calibri"/>
              </a:rPr>
              <a:t>University</a:t>
            </a:r>
            <a:r>
              <a:rPr lang="es-AR" sz="1200" b="0" i="0" u="none" strike="noStrike" cap="none" dirty="0">
                <a:solidFill>
                  <a:schemeClr val="dk1"/>
                </a:solidFill>
                <a:latin typeface="Calibri"/>
                <a:ea typeface="Calibri"/>
                <a:cs typeface="Calibri"/>
                <a:sym typeface="Calibri"/>
              </a:rPr>
              <a:t> of West Indies.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dirty="0" err="1">
                <a:solidFill>
                  <a:schemeClr val="dk1"/>
                </a:solidFill>
                <a:latin typeface="Calibri"/>
                <a:ea typeface="Calibri"/>
                <a:cs typeface="Calibri"/>
                <a:sym typeface="Calibri"/>
              </a:rPr>
              <a:t>This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certificate</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will</a:t>
            </a:r>
            <a:r>
              <a:rPr lang="es-AR" sz="1200" b="0" i="0" u="none" strike="noStrike" cap="none" dirty="0">
                <a:solidFill>
                  <a:schemeClr val="dk1"/>
                </a:solidFill>
                <a:latin typeface="Calibri"/>
                <a:ea typeface="Calibri"/>
                <a:cs typeface="Calibri"/>
                <a:sym typeface="Calibri"/>
              </a:rPr>
              <a:t> be </a:t>
            </a:r>
            <a:r>
              <a:rPr lang="es-AR" sz="1200" b="0" i="0" u="none" strike="noStrike" cap="none" dirty="0" err="1">
                <a:solidFill>
                  <a:schemeClr val="dk1"/>
                </a:solidFill>
                <a:latin typeface="Calibri"/>
                <a:ea typeface="Calibri"/>
                <a:cs typeface="Calibri"/>
                <a:sym typeface="Calibri"/>
              </a:rPr>
              <a:t>electronically</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safeguarded</a:t>
            </a:r>
            <a:r>
              <a:rPr lang="es-AR" sz="1200" b="0" i="0" u="none" strike="noStrike" cap="none" dirty="0">
                <a:solidFill>
                  <a:schemeClr val="dk1"/>
                </a:solidFill>
                <a:latin typeface="Calibri"/>
                <a:ea typeface="Calibri"/>
                <a:cs typeface="Calibri"/>
                <a:sym typeface="Calibri"/>
              </a:rPr>
              <a:t>, portable and </a:t>
            </a:r>
            <a:r>
              <a:rPr lang="es-AR" sz="1200" b="0" i="0" u="none" strike="noStrike" cap="none" dirty="0" err="1">
                <a:solidFill>
                  <a:schemeClr val="dk1"/>
                </a:solidFill>
                <a:latin typeface="Calibri"/>
                <a:ea typeface="Calibri"/>
                <a:cs typeface="Calibri"/>
                <a:sym typeface="Calibri"/>
              </a:rPr>
              <a:t>easily</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shareable</a:t>
            </a:r>
            <a:r>
              <a:rPr lang="es-AR"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pic>
        <p:nvPicPr>
          <p:cNvPr id="139" name="Google Shape;139;p4" descr="Icono&#10;&#10;Descripción generada automáticamente"/>
          <p:cNvPicPr preferRelativeResize="0"/>
          <p:nvPr/>
        </p:nvPicPr>
        <p:blipFill rotWithShape="1">
          <a:blip r:embed="rId4">
            <a:alphaModFix/>
          </a:blip>
          <a:srcRect/>
          <a:stretch/>
        </p:blipFill>
        <p:spPr>
          <a:xfrm>
            <a:off x="684213" y="1122669"/>
            <a:ext cx="765581" cy="662977"/>
          </a:xfrm>
          <a:prstGeom prst="rect">
            <a:avLst/>
          </a:prstGeom>
          <a:noFill/>
          <a:ln>
            <a:noFill/>
          </a:ln>
        </p:spPr>
      </p:pic>
      <p:sp>
        <p:nvSpPr>
          <p:cNvPr id="140" name="Google Shape;140;p4"/>
          <p:cNvSpPr txBox="1"/>
          <p:nvPr/>
        </p:nvSpPr>
        <p:spPr>
          <a:xfrm>
            <a:off x="1476375" y="5954752"/>
            <a:ext cx="4316700" cy="1384954"/>
          </a:xfrm>
          <a:prstGeom prst="rect">
            <a:avLst/>
          </a:prstGeom>
          <a:noFill/>
          <a:ln w="28575" cap="flat" cmpd="sng">
            <a:solidFill>
              <a:srgbClr val="08C9D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The program places a </a:t>
            </a:r>
            <a:r>
              <a:rPr lang="es-AR" sz="1200" b="1" i="0" u="none" strike="noStrike" cap="none">
                <a:solidFill>
                  <a:schemeClr val="dk1"/>
                </a:solidFill>
                <a:latin typeface="Calibri"/>
                <a:ea typeface="Calibri"/>
                <a:cs typeface="Calibri"/>
                <a:sym typeface="Calibri"/>
              </a:rPr>
              <a:t>strong focus on developing soft skills essential for strong leadership, with topics from CAF’s agenda integrated throughout the curriculum</a:t>
            </a:r>
            <a:r>
              <a:rPr lang="es-AR" sz="12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Dynamic workshop sessions will enhance students’ learning journey as they collaborate on their final projects and engage with our expert instructors. </a:t>
            </a:r>
            <a:endParaRPr sz="1200" b="0" i="0" u="none" strike="noStrike" cap="none">
              <a:solidFill>
                <a:schemeClr val="dk1"/>
              </a:solidFill>
              <a:latin typeface="Calibri"/>
              <a:ea typeface="Calibri"/>
              <a:cs typeface="Calibri"/>
              <a:sym typeface="Calibri"/>
            </a:endParaRPr>
          </a:p>
        </p:txBody>
      </p:sp>
      <p:sp>
        <p:nvSpPr>
          <p:cNvPr id="141" name="Google Shape;141;p4"/>
          <p:cNvSpPr txBox="1"/>
          <p:nvPr/>
        </p:nvSpPr>
        <p:spPr>
          <a:xfrm>
            <a:off x="684213" y="304800"/>
            <a:ext cx="228758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4"/>
          <p:cNvSpPr txBox="1"/>
          <p:nvPr/>
        </p:nvSpPr>
        <p:spPr>
          <a:xfrm>
            <a:off x="1449794" y="839295"/>
            <a:ext cx="33120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chemeClr val="dk1"/>
                </a:solidFill>
                <a:latin typeface="Calibri"/>
                <a:ea typeface="Calibri"/>
                <a:cs typeface="Calibri"/>
                <a:sym typeface="Calibri"/>
              </a:rPr>
              <a:t>Methodology </a:t>
            </a:r>
            <a:endParaRPr sz="1400" b="0" i="0" u="none" strike="noStrike" cap="none">
              <a:solidFill>
                <a:srgbClr val="000000"/>
              </a:solidFill>
              <a:latin typeface="Arial"/>
              <a:ea typeface="Arial"/>
              <a:cs typeface="Arial"/>
              <a:sym typeface="Arial"/>
            </a:endParaRPr>
          </a:p>
        </p:txBody>
      </p:sp>
      <p:pic>
        <p:nvPicPr>
          <p:cNvPr id="143" name="Google Shape;143;p4"/>
          <p:cNvPicPr preferRelativeResize="0"/>
          <p:nvPr/>
        </p:nvPicPr>
        <p:blipFill rotWithShape="1">
          <a:blip r:embed="rId5">
            <a:alphaModFix/>
          </a:blip>
          <a:srcRect l="-1" t="-2" r="38968" b="1"/>
          <a:stretch/>
        </p:blipFill>
        <p:spPr>
          <a:xfrm>
            <a:off x="717444" y="339407"/>
            <a:ext cx="1704564" cy="337716"/>
          </a:xfrm>
          <a:prstGeom prst="rect">
            <a:avLst/>
          </a:prstGeom>
          <a:noFill/>
          <a:ln>
            <a:noFill/>
          </a:ln>
        </p:spPr>
      </p:pic>
      <p:pic>
        <p:nvPicPr>
          <p:cNvPr id="144" name="Google Shape;144;p4"/>
          <p:cNvPicPr preferRelativeResize="0"/>
          <p:nvPr/>
        </p:nvPicPr>
        <p:blipFill rotWithShape="1">
          <a:blip r:embed="rId6">
            <a:alphaModFix/>
          </a:blip>
          <a:srcRect/>
          <a:stretch/>
        </p:blipFill>
        <p:spPr>
          <a:xfrm>
            <a:off x="2367272" y="343053"/>
            <a:ext cx="1402074" cy="292826"/>
          </a:xfrm>
          <a:prstGeom prst="rect">
            <a:avLst/>
          </a:prstGeom>
          <a:noFill/>
          <a:ln>
            <a:noFill/>
          </a:ln>
        </p:spPr>
      </p:pic>
      <p:pic>
        <p:nvPicPr>
          <p:cNvPr id="146" name="Google Shape;146;p4"/>
          <p:cNvPicPr preferRelativeResize="0"/>
          <p:nvPr/>
        </p:nvPicPr>
        <p:blipFill rotWithShape="1">
          <a:blip r:embed="rId7">
            <a:alphaModFix/>
          </a:blip>
          <a:srcRect/>
          <a:stretch/>
        </p:blipFill>
        <p:spPr>
          <a:xfrm>
            <a:off x="5207394" y="58274"/>
            <a:ext cx="588467" cy="6358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5" descr="Imagen que contiene Patrón de fondo&#10;&#10;Descripción generada automáticamente"/>
          <p:cNvPicPr preferRelativeResize="0"/>
          <p:nvPr/>
        </p:nvPicPr>
        <p:blipFill rotWithShape="1">
          <a:blip r:embed="rId3">
            <a:alphaModFix/>
          </a:blip>
          <a:srcRect/>
          <a:stretch/>
        </p:blipFill>
        <p:spPr>
          <a:xfrm>
            <a:off x="0" y="0"/>
            <a:ext cx="6480175" cy="8280400"/>
          </a:xfrm>
          <a:prstGeom prst="rect">
            <a:avLst/>
          </a:prstGeom>
          <a:noFill/>
          <a:ln>
            <a:noFill/>
          </a:ln>
        </p:spPr>
      </p:pic>
      <p:sp>
        <p:nvSpPr>
          <p:cNvPr id="152" name="Google Shape;152;p5"/>
          <p:cNvSpPr txBox="1"/>
          <p:nvPr/>
        </p:nvSpPr>
        <p:spPr>
          <a:xfrm>
            <a:off x="1476376" y="840166"/>
            <a:ext cx="43195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chemeClr val="dk1"/>
                </a:solidFill>
                <a:latin typeface="Calibri"/>
                <a:ea typeface="Calibri"/>
                <a:cs typeface="Calibri"/>
                <a:sym typeface="Calibri"/>
              </a:rPr>
              <a:t>Syllabus </a:t>
            </a:r>
            <a:endParaRPr sz="1400" b="0" i="0" u="none" strike="noStrike" cap="none">
              <a:solidFill>
                <a:srgbClr val="000000"/>
              </a:solidFill>
              <a:latin typeface="Arial"/>
              <a:ea typeface="Arial"/>
              <a:cs typeface="Arial"/>
              <a:sym typeface="Arial"/>
            </a:endParaRPr>
          </a:p>
        </p:txBody>
      </p:sp>
      <p:graphicFrame>
        <p:nvGraphicFramePr>
          <p:cNvPr id="153" name="Google Shape;153;p5"/>
          <p:cNvGraphicFramePr/>
          <p:nvPr/>
        </p:nvGraphicFramePr>
        <p:xfrm>
          <a:off x="1473611" y="1081689"/>
          <a:ext cx="4319575" cy="7170562"/>
        </p:xfrm>
        <a:graphic>
          <a:graphicData uri="http://schemas.openxmlformats.org/drawingml/2006/table">
            <a:tbl>
              <a:tblPr firstRow="1" bandRow="1">
                <a:noFill/>
                <a:tableStyleId>{26F0B953-A320-4EC1-AB0E-6C2151E69FFC}</a:tableStyleId>
              </a:tblPr>
              <a:tblGrid>
                <a:gridCol w="1783800">
                  <a:extLst>
                    <a:ext uri="{9D8B030D-6E8A-4147-A177-3AD203B41FA5}">
                      <a16:colId xmlns:a16="http://schemas.microsoft.com/office/drawing/2014/main" val="20000"/>
                    </a:ext>
                  </a:extLst>
                </a:gridCol>
                <a:gridCol w="2535775">
                  <a:extLst>
                    <a:ext uri="{9D8B030D-6E8A-4147-A177-3AD203B41FA5}">
                      <a16:colId xmlns:a16="http://schemas.microsoft.com/office/drawing/2014/main" val="20001"/>
                    </a:ext>
                  </a:extLst>
                </a:gridCol>
              </a:tblGrid>
              <a:tr h="1144625">
                <a:tc>
                  <a:txBody>
                    <a:bodyPr/>
                    <a:lstStyle/>
                    <a:p>
                      <a:pPr marL="0" marR="0" lvl="0" indent="0" algn="l" rtl="0">
                        <a:lnSpc>
                          <a:spcPct val="100000"/>
                        </a:lnSpc>
                        <a:spcBef>
                          <a:spcPts val="0"/>
                        </a:spcBef>
                        <a:spcAft>
                          <a:spcPts val="0"/>
                        </a:spcAft>
                        <a:buClr>
                          <a:srgbClr val="000000"/>
                        </a:buClr>
                        <a:buSzPts val="1276"/>
                        <a:buFont typeface="Arial"/>
                        <a:buNone/>
                      </a:pPr>
                      <a:r>
                        <a:rPr lang="es-AR" sz="1276" u="none" strike="noStrike" cap="none">
                          <a:solidFill>
                            <a:schemeClr val="dk1"/>
                          </a:solidFill>
                        </a:rPr>
                        <a:t>Module 1.</a:t>
                      </a:r>
                      <a:endParaRPr sz="1400" u="none" strike="noStrike" cap="none"/>
                    </a:p>
                    <a:p>
                      <a:pPr marL="0" marR="0" lvl="0" indent="0" algn="l" rtl="0">
                        <a:lnSpc>
                          <a:spcPct val="100000"/>
                        </a:lnSpc>
                        <a:spcBef>
                          <a:spcPts val="0"/>
                        </a:spcBef>
                        <a:spcAft>
                          <a:spcPts val="0"/>
                        </a:spcAft>
                        <a:buClr>
                          <a:srgbClr val="000000"/>
                        </a:buClr>
                        <a:buSzPts val="1276"/>
                        <a:buFont typeface="Arial"/>
                        <a:buNone/>
                      </a:pPr>
                      <a:r>
                        <a:rPr lang="es-AR" sz="1276" b="0" u="none" strike="noStrike" cap="none">
                          <a:solidFill>
                            <a:schemeClr val="dk1"/>
                          </a:solidFill>
                        </a:rPr>
                        <a:t>Leadership Challenges in Today’s World</a:t>
                      </a:r>
                      <a:endParaRPr sz="1400" u="none" strike="noStrike" cap="none"/>
                    </a:p>
                    <a:p>
                      <a:pPr marL="0" marR="0" lvl="0" indent="0" algn="l" rtl="0">
                        <a:lnSpc>
                          <a:spcPct val="100000"/>
                        </a:lnSpc>
                        <a:spcBef>
                          <a:spcPts val="0"/>
                        </a:spcBef>
                        <a:spcAft>
                          <a:spcPts val="0"/>
                        </a:spcAft>
                        <a:buClr>
                          <a:srgbClr val="000000"/>
                        </a:buClr>
                        <a:buSzPts val="1276"/>
                        <a:buFont typeface="Arial"/>
                        <a:buNone/>
                      </a:pPr>
                      <a:endParaRPr sz="1276"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285750" marR="0" lvl="0" indent="-285750" algn="l" rtl="0">
                        <a:lnSpc>
                          <a:spcPct val="100000"/>
                        </a:lnSpc>
                        <a:spcBef>
                          <a:spcPts val="0"/>
                        </a:spcBef>
                        <a:spcAft>
                          <a:spcPts val="0"/>
                        </a:spcAft>
                        <a:buClr>
                          <a:srgbClr val="1F1F1F"/>
                        </a:buClr>
                        <a:buSzPts val="1200"/>
                        <a:buFont typeface="Arial"/>
                        <a:buChar char="•"/>
                      </a:pPr>
                      <a:r>
                        <a:rPr lang="es-AR" sz="1200" b="0" u="none" strike="noStrike" cap="none">
                          <a:solidFill>
                            <a:srgbClr val="1F1F1F"/>
                          </a:solidFill>
                          <a:latin typeface="Calibri"/>
                          <a:ea typeface="Calibri"/>
                          <a:cs typeface="Calibri"/>
                          <a:sym typeface="Calibri"/>
                        </a:rPr>
                        <a:t>Towards a new kind of leadership</a:t>
                      </a:r>
                      <a:endParaRPr sz="1400" u="none" strike="noStrike" cap="none"/>
                    </a:p>
                    <a:p>
                      <a:pPr marL="285750" marR="0" lvl="0" indent="-285750" algn="l" rtl="0">
                        <a:lnSpc>
                          <a:spcPct val="100000"/>
                        </a:lnSpc>
                        <a:spcBef>
                          <a:spcPts val="0"/>
                        </a:spcBef>
                        <a:spcAft>
                          <a:spcPts val="0"/>
                        </a:spcAft>
                        <a:buClr>
                          <a:srgbClr val="1F1F1F"/>
                        </a:buClr>
                        <a:buSzPts val="1200"/>
                        <a:buFont typeface="Arial"/>
                        <a:buChar char="•"/>
                      </a:pPr>
                      <a:r>
                        <a:rPr lang="es-AR" sz="1200" b="0" u="none" strike="noStrike" cap="none">
                          <a:solidFill>
                            <a:srgbClr val="1F1F1F"/>
                          </a:solidFill>
                          <a:latin typeface="Calibri"/>
                          <a:ea typeface="Calibri"/>
                          <a:cs typeface="Calibri"/>
                          <a:sym typeface="Calibri"/>
                        </a:rPr>
                        <a:t>Vocation, leadership and culture</a:t>
                      </a:r>
                      <a:endParaRPr sz="1400" u="none" strike="noStrike" cap="none"/>
                    </a:p>
                    <a:p>
                      <a:pPr marL="285750" marR="0" lvl="0" indent="-285750" algn="l" rtl="0">
                        <a:lnSpc>
                          <a:spcPct val="100000"/>
                        </a:lnSpc>
                        <a:spcBef>
                          <a:spcPts val="0"/>
                        </a:spcBef>
                        <a:spcAft>
                          <a:spcPts val="0"/>
                        </a:spcAft>
                        <a:buClr>
                          <a:srgbClr val="1F1F1F"/>
                        </a:buClr>
                        <a:buSzPts val="1200"/>
                        <a:buFont typeface="Arial"/>
                        <a:buChar char="•"/>
                      </a:pPr>
                      <a:r>
                        <a:rPr lang="es-AR" sz="1200" b="0" u="none" strike="noStrike" cap="none">
                          <a:solidFill>
                            <a:srgbClr val="1F1F1F"/>
                          </a:solidFill>
                          <a:latin typeface="Calibri"/>
                          <a:ea typeface="Calibri"/>
                          <a:cs typeface="Calibri"/>
                          <a:sym typeface="Calibri"/>
                        </a:rPr>
                        <a:t>Climate change and the SDGs</a:t>
                      </a:r>
                      <a:endParaRPr sz="1400" u="none" strike="noStrike" cap="none"/>
                    </a:p>
                    <a:p>
                      <a:pPr marL="285750" marR="0" lvl="0" indent="-285750" algn="l" rtl="0">
                        <a:lnSpc>
                          <a:spcPct val="100000"/>
                        </a:lnSpc>
                        <a:spcBef>
                          <a:spcPts val="0"/>
                        </a:spcBef>
                        <a:spcAft>
                          <a:spcPts val="0"/>
                        </a:spcAft>
                        <a:buClr>
                          <a:srgbClr val="1F1F1F"/>
                        </a:buClr>
                        <a:buSzPts val="1200"/>
                        <a:buFont typeface="Arial"/>
                        <a:buChar char="•"/>
                      </a:pPr>
                      <a:r>
                        <a:rPr lang="es-AR" sz="1200" b="0" u="none" strike="noStrike" cap="none">
                          <a:solidFill>
                            <a:srgbClr val="1F1F1F"/>
                          </a:solidFill>
                          <a:latin typeface="Calibri"/>
                          <a:ea typeface="Calibri"/>
                          <a:cs typeface="Calibri"/>
                          <a:sym typeface="Calibri"/>
                        </a:rPr>
                        <a:t>Optional contents for further    study </a:t>
                      </a:r>
                      <a:endParaRPr sz="1400" u="none" strike="noStrike" cap="none"/>
                    </a:p>
                    <a:p>
                      <a:pPr marL="0" marR="0" lvl="0" indent="0" algn="l" rtl="0">
                        <a:lnSpc>
                          <a:spcPct val="100000"/>
                        </a:lnSpc>
                        <a:spcBef>
                          <a:spcPts val="0"/>
                        </a:spcBef>
                        <a:spcAft>
                          <a:spcPts val="0"/>
                        </a:spcAft>
                        <a:buClr>
                          <a:srgbClr val="000000"/>
                        </a:buClr>
                        <a:buSzPts val="1276"/>
                        <a:buFont typeface="Arial"/>
                        <a:buNone/>
                      </a:pPr>
                      <a:endParaRPr sz="1276"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19025">
                <a:tc>
                  <a:txBody>
                    <a:bodyPr/>
                    <a:lstStyle/>
                    <a:p>
                      <a:pPr marL="0" marR="0" lvl="0" indent="0" algn="l" rtl="0">
                        <a:lnSpc>
                          <a:spcPct val="100000"/>
                        </a:lnSpc>
                        <a:spcBef>
                          <a:spcPts val="0"/>
                        </a:spcBef>
                        <a:spcAft>
                          <a:spcPts val="0"/>
                        </a:spcAft>
                        <a:buClr>
                          <a:srgbClr val="000000"/>
                        </a:buClr>
                        <a:buSzPts val="1200"/>
                        <a:buFont typeface="Arial"/>
                        <a:buNone/>
                      </a:pPr>
                      <a:r>
                        <a:rPr lang="es-AR" sz="1200" b="1" u="none" strike="noStrike" cap="none"/>
                        <a:t>Module 2.</a:t>
                      </a:r>
                      <a:endParaRPr sz="1400" u="none" strike="noStrike" cap="none"/>
                    </a:p>
                    <a:p>
                      <a:pPr marL="0" marR="0" lvl="0" indent="0" algn="l" rtl="0">
                        <a:lnSpc>
                          <a:spcPct val="100000"/>
                        </a:lnSpc>
                        <a:spcBef>
                          <a:spcPts val="0"/>
                        </a:spcBef>
                        <a:spcAft>
                          <a:spcPts val="0"/>
                        </a:spcAft>
                        <a:buClr>
                          <a:srgbClr val="000000"/>
                        </a:buClr>
                        <a:buSzPts val="1200"/>
                        <a:buFont typeface="Arial"/>
                        <a:buNone/>
                      </a:pPr>
                      <a:r>
                        <a:rPr lang="es-AR" sz="1200" u="none" strike="noStrike" cap="none"/>
                        <a:t>Leadership and Personal Development</a:t>
                      </a:r>
                      <a:endParaRPr sz="1200" u="none" strike="noStrike" cap="none"/>
                    </a:p>
                    <a:p>
                      <a:pPr marL="0" marR="0" lvl="0" indent="0" algn="l" rtl="0">
                        <a:lnSpc>
                          <a:spcPct val="100000"/>
                        </a:lnSpc>
                        <a:spcBef>
                          <a:spcPts val="0"/>
                        </a:spcBef>
                        <a:spcAft>
                          <a:spcPts val="0"/>
                        </a:spcAft>
                        <a:buClr>
                          <a:srgbClr val="000000"/>
                        </a:buClr>
                        <a:buSzPts val="1276"/>
                        <a:buFont typeface="Arial"/>
                        <a:buNone/>
                      </a:pPr>
                      <a:endParaRPr sz="1276"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Leadership and self-knowledge</a:t>
                      </a:r>
                      <a:endParaRPr sz="1200" u="none" strike="noStrike" cap="none">
                        <a:solidFill>
                          <a:srgbClr val="1F1F1F"/>
                        </a:solidFill>
                        <a:latin typeface="Calibri"/>
                        <a:ea typeface="Calibri"/>
                        <a:cs typeface="Calibri"/>
                        <a:sym typeface="Calibri"/>
                      </a:endParaRPr>
                    </a:p>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Leadership and the present time</a:t>
                      </a:r>
                      <a:endParaRPr sz="1200" u="none" strike="noStrike" cap="none">
                        <a:solidFill>
                          <a:srgbClr val="1F1F1F"/>
                        </a:solidFill>
                        <a:latin typeface="Calibri"/>
                        <a:ea typeface="Calibri"/>
                        <a:cs typeface="Calibri"/>
                        <a:sym typeface="Calibri"/>
                      </a:endParaRPr>
                    </a:p>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Behavioral sciences and change management</a:t>
                      </a:r>
                      <a:endParaRPr sz="1200" u="none" strike="noStrike" cap="none">
                        <a:solidFill>
                          <a:srgbClr val="1F1F1F"/>
                        </a:solidFill>
                        <a:latin typeface="Calibri"/>
                        <a:ea typeface="Calibri"/>
                        <a:cs typeface="Calibri"/>
                        <a:sym typeface="Calibri"/>
                      </a:endParaRPr>
                    </a:p>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Optional contents for further study</a:t>
                      </a:r>
                      <a:endParaRPr sz="1200" u="none" strike="noStrike" cap="none">
                        <a:solidFill>
                          <a:srgbClr val="1F1F1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76"/>
                        <a:buFont typeface="Arial"/>
                        <a:buNone/>
                      </a:pPr>
                      <a:endParaRPr sz="1276"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842250">
                <a:tc>
                  <a:txBody>
                    <a:bodyPr/>
                    <a:lstStyle/>
                    <a:p>
                      <a:pPr marL="0" marR="0" lvl="0" indent="0" algn="l" rtl="0">
                        <a:lnSpc>
                          <a:spcPct val="100000"/>
                        </a:lnSpc>
                        <a:spcBef>
                          <a:spcPts val="0"/>
                        </a:spcBef>
                        <a:spcAft>
                          <a:spcPts val="0"/>
                        </a:spcAft>
                        <a:buClr>
                          <a:srgbClr val="000000"/>
                        </a:buClr>
                        <a:buSzPts val="1200"/>
                        <a:buFont typeface="Arial"/>
                        <a:buNone/>
                      </a:pPr>
                      <a:r>
                        <a:rPr lang="es-AR" sz="1200" b="1" u="none" strike="noStrike" cap="none"/>
                        <a:t>Module 3. </a:t>
                      </a:r>
                      <a:endParaRPr sz="1400" u="none" strike="noStrike" cap="none"/>
                    </a:p>
                    <a:p>
                      <a:pPr marL="0" marR="0" lvl="0" indent="0" algn="l" rtl="0">
                        <a:lnSpc>
                          <a:spcPct val="100000"/>
                        </a:lnSpc>
                        <a:spcBef>
                          <a:spcPts val="0"/>
                        </a:spcBef>
                        <a:spcAft>
                          <a:spcPts val="0"/>
                        </a:spcAft>
                        <a:buClr>
                          <a:schemeClr val="dk1"/>
                        </a:buClr>
                        <a:buSzPts val="1276"/>
                        <a:buFont typeface="Calibri"/>
                        <a:buNone/>
                      </a:pPr>
                      <a:r>
                        <a:rPr lang="es-AR" sz="1276" u="none" strike="noStrike" cap="none">
                          <a:solidFill>
                            <a:schemeClr val="dk1"/>
                          </a:solidFill>
                          <a:latin typeface="Calibri"/>
                          <a:ea typeface="Calibri"/>
                          <a:cs typeface="Calibri"/>
                          <a:sym typeface="Calibri"/>
                        </a:rPr>
                        <a:t>Leadership and Communication</a:t>
                      </a:r>
                      <a:endParaRPr sz="1276"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76"/>
                        <a:buFont typeface="Arial"/>
                        <a:buNone/>
                      </a:pPr>
                      <a:endParaRPr sz="1276"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Emotional and social abilities for leadership</a:t>
                      </a:r>
                      <a:endParaRPr sz="1400" u="none" strike="noStrike" cap="none"/>
                    </a:p>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Effective communication, public speaking and argumentation</a:t>
                      </a:r>
                      <a:endParaRPr sz="1200" u="none" strike="noStrike" cap="none">
                        <a:solidFill>
                          <a:srgbClr val="1F1F1F"/>
                        </a:solidFill>
                        <a:latin typeface="Calibri"/>
                        <a:ea typeface="Calibri"/>
                        <a:cs typeface="Calibri"/>
                        <a:sym typeface="Calibri"/>
                      </a:endParaRPr>
                    </a:p>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Team leadership</a:t>
                      </a:r>
                      <a:endParaRPr sz="1200" u="none" strike="noStrike" cap="none">
                        <a:solidFill>
                          <a:srgbClr val="1F1F1F"/>
                        </a:solidFill>
                        <a:latin typeface="Calibri"/>
                        <a:ea typeface="Calibri"/>
                        <a:cs typeface="Calibri"/>
                        <a:sym typeface="Calibri"/>
                      </a:endParaRPr>
                    </a:p>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Gender and other population groups</a:t>
                      </a:r>
                      <a:endParaRPr sz="1200" u="none" strike="noStrike" cap="none">
                        <a:solidFill>
                          <a:srgbClr val="1F1F1F"/>
                        </a:solidFill>
                        <a:latin typeface="Calibri"/>
                        <a:ea typeface="Calibri"/>
                        <a:cs typeface="Calibri"/>
                        <a:sym typeface="Calibri"/>
                      </a:endParaRPr>
                    </a:p>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Optional contents for further study </a:t>
                      </a:r>
                      <a:endParaRPr sz="1200" u="none" strike="noStrike" cap="none">
                        <a:solidFill>
                          <a:srgbClr val="1F1F1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76"/>
                        <a:buFont typeface="Arial"/>
                        <a:buNone/>
                      </a:pPr>
                      <a:endParaRPr sz="1276"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92275">
                <a:tc>
                  <a:txBody>
                    <a:bodyPr/>
                    <a:lstStyle/>
                    <a:p>
                      <a:pPr marL="0" marR="0" lvl="0" indent="0" algn="l" rtl="0">
                        <a:lnSpc>
                          <a:spcPct val="100000"/>
                        </a:lnSpc>
                        <a:spcBef>
                          <a:spcPts val="0"/>
                        </a:spcBef>
                        <a:spcAft>
                          <a:spcPts val="0"/>
                        </a:spcAft>
                        <a:buClr>
                          <a:schemeClr val="dk1"/>
                        </a:buClr>
                        <a:buSzPts val="1200"/>
                        <a:buFont typeface="Calibri"/>
                        <a:buNone/>
                      </a:pPr>
                      <a:r>
                        <a:rPr lang="es-AR" sz="1200" b="1" u="none" strike="noStrike" cap="none"/>
                        <a:t>Module 4. </a:t>
                      </a:r>
                      <a:endParaRPr sz="1400" u="none" strike="noStrike" cap="none"/>
                    </a:p>
                    <a:p>
                      <a:pPr marL="0" marR="0" lvl="0" indent="0" algn="l" rtl="0">
                        <a:lnSpc>
                          <a:spcPct val="100000"/>
                        </a:lnSpc>
                        <a:spcBef>
                          <a:spcPts val="0"/>
                        </a:spcBef>
                        <a:spcAft>
                          <a:spcPts val="0"/>
                        </a:spcAft>
                        <a:buClr>
                          <a:schemeClr val="dk1"/>
                        </a:buClr>
                        <a:buSzPts val="1276"/>
                        <a:buFont typeface="Calibri"/>
                        <a:buNone/>
                      </a:pPr>
                      <a:r>
                        <a:rPr lang="es-AR" sz="1276" u="none" strike="noStrike" cap="none">
                          <a:solidFill>
                            <a:schemeClr val="dk1"/>
                          </a:solidFill>
                          <a:latin typeface="Calibri"/>
                          <a:ea typeface="Calibri"/>
                          <a:cs typeface="Calibri"/>
                          <a:sym typeface="Calibri"/>
                        </a:rPr>
                        <a:t>Leadership and Public Service</a:t>
                      </a:r>
                      <a:endParaRPr sz="1276"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u="none" strike="noStrike" cap="none"/>
                    </a:p>
                    <a:p>
                      <a:pPr marL="0" marR="0" lvl="0" indent="0" algn="l" rtl="0">
                        <a:lnSpc>
                          <a:spcPct val="100000"/>
                        </a:lnSpc>
                        <a:spcBef>
                          <a:spcPts val="0"/>
                        </a:spcBef>
                        <a:spcAft>
                          <a:spcPts val="0"/>
                        </a:spcAft>
                        <a:buClr>
                          <a:srgbClr val="000000"/>
                        </a:buClr>
                        <a:buSzPts val="1276"/>
                        <a:buFont typeface="Arial"/>
                        <a:buNone/>
                      </a:pPr>
                      <a:endParaRPr sz="1276"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Public leadership </a:t>
                      </a:r>
                      <a:endParaRPr sz="1400" u="none" strike="noStrike" cap="none"/>
                    </a:p>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Government and local management</a:t>
                      </a:r>
                      <a:endParaRPr sz="1200" u="none" strike="noStrike" cap="none">
                        <a:solidFill>
                          <a:srgbClr val="1F1F1F"/>
                        </a:solidFill>
                        <a:latin typeface="Calibri"/>
                        <a:ea typeface="Calibri"/>
                        <a:cs typeface="Calibri"/>
                        <a:sym typeface="Calibri"/>
                      </a:endParaRPr>
                    </a:p>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Optional contents for further study</a:t>
                      </a:r>
                      <a:endParaRPr sz="1200" u="none" strike="noStrike" cap="none">
                        <a:solidFill>
                          <a:srgbClr val="1F1F1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04050">
                <a:tc>
                  <a:txBody>
                    <a:bodyPr/>
                    <a:lstStyle/>
                    <a:p>
                      <a:pPr marL="0" marR="0" lvl="0" indent="0" algn="l" rtl="0">
                        <a:lnSpc>
                          <a:spcPct val="100000"/>
                        </a:lnSpc>
                        <a:spcBef>
                          <a:spcPts val="0"/>
                        </a:spcBef>
                        <a:spcAft>
                          <a:spcPts val="0"/>
                        </a:spcAft>
                        <a:buClr>
                          <a:srgbClr val="000000"/>
                        </a:buClr>
                        <a:buSzPts val="1200"/>
                        <a:buFont typeface="Arial"/>
                        <a:buNone/>
                      </a:pPr>
                      <a:r>
                        <a:rPr lang="es-AR" sz="1200" b="1" u="none" strike="noStrike" cap="none" dirty="0"/>
                        <a:t>Module 5. </a:t>
                      </a:r>
                      <a:endParaRPr sz="1400" u="none" strike="noStrike" cap="none" dirty="0"/>
                    </a:p>
                    <a:p>
                      <a:pPr marL="0" marR="0" lvl="0" indent="0" algn="l" rtl="0">
                        <a:lnSpc>
                          <a:spcPct val="100000"/>
                        </a:lnSpc>
                        <a:spcBef>
                          <a:spcPts val="0"/>
                        </a:spcBef>
                        <a:spcAft>
                          <a:spcPts val="0"/>
                        </a:spcAft>
                        <a:buClr>
                          <a:schemeClr val="dk1"/>
                        </a:buClr>
                        <a:buSzPts val="1276"/>
                        <a:buFont typeface="Calibri"/>
                        <a:buNone/>
                      </a:pPr>
                      <a:r>
                        <a:rPr lang="es-AR" sz="1276" u="none" strike="noStrike" cap="none" dirty="0" err="1">
                          <a:solidFill>
                            <a:schemeClr val="dk1"/>
                          </a:solidFill>
                          <a:latin typeface="Calibri"/>
                          <a:ea typeface="Calibri"/>
                          <a:cs typeface="Calibri"/>
                          <a:sym typeface="Calibri"/>
                        </a:rPr>
                        <a:t>Leadership</a:t>
                      </a:r>
                      <a:r>
                        <a:rPr lang="es-AR" sz="1276" u="none" strike="noStrike" cap="none" dirty="0">
                          <a:solidFill>
                            <a:schemeClr val="dk1"/>
                          </a:solidFill>
                          <a:latin typeface="Calibri"/>
                          <a:ea typeface="Calibri"/>
                          <a:cs typeface="Calibri"/>
                          <a:sym typeface="Calibri"/>
                        </a:rPr>
                        <a:t>, </a:t>
                      </a:r>
                      <a:r>
                        <a:rPr lang="es-AR" sz="1276" u="none" strike="noStrike" cap="none" dirty="0" err="1">
                          <a:solidFill>
                            <a:schemeClr val="dk1"/>
                          </a:solidFill>
                          <a:latin typeface="Calibri"/>
                          <a:ea typeface="Calibri"/>
                          <a:cs typeface="Calibri"/>
                          <a:sym typeface="Calibri"/>
                        </a:rPr>
                        <a:t>Projects</a:t>
                      </a:r>
                      <a:r>
                        <a:rPr lang="es-AR" sz="1276" u="none" strike="noStrike" cap="none" dirty="0">
                          <a:solidFill>
                            <a:schemeClr val="dk1"/>
                          </a:solidFill>
                          <a:latin typeface="Calibri"/>
                          <a:ea typeface="Calibri"/>
                          <a:cs typeface="Calibri"/>
                          <a:sym typeface="Calibri"/>
                        </a:rPr>
                        <a:t> and </a:t>
                      </a:r>
                      <a:r>
                        <a:rPr lang="es-AR" sz="1276" u="none" strike="noStrike" cap="none" dirty="0" err="1">
                          <a:solidFill>
                            <a:schemeClr val="dk1"/>
                          </a:solidFill>
                          <a:latin typeface="Calibri"/>
                          <a:ea typeface="Calibri"/>
                          <a:cs typeface="Calibri"/>
                          <a:sym typeface="Calibri"/>
                        </a:rPr>
                        <a:t>Economy</a:t>
                      </a:r>
                      <a:endParaRPr sz="1276" u="none" strike="noStrike" cap="none" dirty="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Impact evaluation and projects</a:t>
                      </a:r>
                      <a:endParaRPr sz="1200" u="none" strike="noStrike" cap="none">
                        <a:solidFill>
                          <a:srgbClr val="1F1F1F"/>
                        </a:solidFill>
                        <a:latin typeface="Calibri"/>
                        <a:ea typeface="Calibri"/>
                        <a:cs typeface="Calibri"/>
                        <a:sym typeface="Calibri"/>
                      </a:endParaRPr>
                    </a:p>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a:solidFill>
                            <a:srgbClr val="1F1F1F"/>
                          </a:solidFill>
                          <a:latin typeface="Calibri"/>
                          <a:ea typeface="Calibri"/>
                          <a:cs typeface="Calibri"/>
                          <a:sym typeface="Calibri"/>
                        </a:rPr>
                        <a:t>Leadership and economy </a:t>
                      </a:r>
                      <a:endParaRPr sz="1200" u="none" strike="noStrike" cap="none">
                        <a:solidFill>
                          <a:srgbClr val="1F1F1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27850">
                <a:tc>
                  <a:txBody>
                    <a:bodyPr/>
                    <a:lstStyle/>
                    <a:p>
                      <a:pPr marL="0" marR="0" lvl="0" indent="0" algn="l" rtl="0">
                        <a:lnSpc>
                          <a:spcPct val="100000"/>
                        </a:lnSpc>
                        <a:spcBef>
                          <a:spcPts val="0"/>
                        </a:spcBef>
                        <a:spcAft>
                          <a:spcPts val="0"/>
                        </a:spcAft>
                        <a:buClr>
                          <a:srgbClr val="000000"/>
                        </a:buClr>
                        <a:buSzPts val="1200"/>
                        <a:buFont typeface="Arial"/>
                        <a:buNone/>
                      </a:pPr>
                      <a:r>
                        <a:rPr lang="es-AR" sz="1200" b="1" u="none" strike="noStrike" cap="none"/>
                        <a:t>Module 6. </a:t>
                      </a:r>
                      <a:endParaRPr sz="1400" u="none" strike="noStrike" cap="none"/>
                    </a:p>
                    <a:p>
                      <a:pPr marL="0" marR="0" lvl="0" indent="0" algn="l" rtl="0">
                        <a:lnSpc>
                          <a:spcPct val="100000"/>
                        </a:lnSpc>
                        <a:spcBef>
                          <a:spcPts val="0"/>
                        </a:spcBef>
                        <a:spcAft>
                          <a:spcPts val="0"/>
                        </a:spcAft>
                        <a:buClr>
                          <a:srgbClr val="000000"/>
                        </a:buClr>
                        <a:buSzPts val="1276"/>
                        <a:buFont typeface="Arial"/>
                        <a:buNone/>
                      </a:pPr>
                      <a:r>
                        <a:rPr lang="es-AR" sz="1276" u="none" strike="noStrike" cap="none">
                          <a:solidFill>
                            <a:schemeClr val="dk1"/>
                          </a:solidFill>
                          <a:latin typeface="Calibri"/>
                          <a:ea typeface="Calibri"/>
                          <a:cs typeface="Calibri"/>
                          <a:sym typeface="Calibri"/>
                        </a:rPr>
                        <a:t>Final Projects</a:t>
                      </a:r>
                      <a:endParaRPr sz="1276"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285750" marR="0" lvl="0" indent="-285750" algn="l" rtl="0">
                        <a:lnSpc>
                          <a:spcPct val="100000"/>
                        </a:lnSpc>
                        <a:spcBef>
                          <a:spcPts val="0"/>
                        </a:spcBef>
                        <a:spcAft>
                          <a:spcPts val="0"/>
                        </a:spcAft>
                        <a:buClr>
                          <a:srgbClr val="1F1F1F"/>
                        </a:buClr>
                        <a:buSzPts val="1200"/>
                        <a:buFont typeface="Arial"/>
                        <a:buChar char="•"/>
                      </a:pPr>
                      <a:r>
                        <a:rPr lang="es-AR" sz="1200" u="none" strike="noStrike" cap="none" dirty="0">
                          <a:solidFill>
                            <a:srgbClr val="1F1F1F"/>
                          </a:solidFill>
                          <a:latin typeface="Calibri"/>
                          <a:ea typeface="Calibri"/>
                          <a:cs typeface="Calibri"/>
                          <a:sym typeface="Calibri"/>
                        </a:rPr>
                        <a:t>Final </a:t>
                      </a:r>
                      <a:r>
                        <a:rPr lang="es-AR" sz="1200" u="none" strike="noStrike" cap="none" dirty="0" err="1">
                          <a:solidFill>
                            <a:srgbClr val="1F1F1F"/>
                          </a:solidFill>
                          <a:latin typeface="Calibri"/>
                          <a:ea typeface="Calibri"/>
                          <a:cs typeface="Calibri"/>
                          <a:sym typeface="Calibri"/>
                        </a:rPr>
                        <a:t>project</a:t>
                      </a:r>
                      <a:r>
                        <a:rPr lang="es-AR" sz="1200" u="none" strike="noStrike" cap="none" dirty="0">
                          <a:solidFill>
                            <a:srgbClr val="1F1F1F"/>
                          </a:solidFill>
                          <a:latin typeface="Calibri"/>
                          <a:ea typeface="Calibri"/>
                          <a:cs typeface="Calibri"/>
                          <a:sym typeface="Calibri"/>
                        </a:rPr>
                        <a:t> workshop</a:t>
                      </a:r>
                      <a:endParaRPr sz="14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54" name="Google Shape;154;p5"/>
          <p:cNvSpPr txBox="1"/>
          <p:nvPr/>
        </p:nvSpPr>
        <p:spPr>
          <a:xfrm>
            <a:off x="684213" y="304800"/>
            <a:ext cx="228758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5" name="Google Shape;155;p5"/>
          <p:cNvPicPr preferRelativeResize="0"/>
          <p:nvPr/>
        </p:nvPicPr>
        <p:blipFill rotWithShape="1">
          <a:blip r:embed="rId4">
            <a:alphaModFix/>
          </a:blip>
          <a:srcRect l="-1" t="-2" r="38968" b="1"/>
          <a:stretch/>
        </p:blipFill>
        <p:spPr>
          <a:xfrm>
            <a:off x="717444" y="339407"/>
            <a:ext cx="1704564" cy="337716"/>
          </a:xfrm>
          <a:prstGeom prst="rect">
            <a:avLst/>
          </a:prstGeom>
          <a:noFill/>
          <a:ln>
            <a:noFill/>
          </a:ln>
        </p:spPr>
      </p:pic>
      <p:pic>
        <p:nvPicPr>
          <p:cNvPr id="156" name="Google Shape;156;p5"/>
          <p:cNvPicPr preferRelativeResize="0"/>
          <p:nvPr/>
        </p:nvPicPr>
        <p:blipFill rotWithShape="1">
          <a:blip r:embed="rId5">
            <a:alphaModFix/>
          </a:blip>
          <a:srcRect/>
          <a:stretch/>
        </p:blipFill>
        <p:spPr>
          <a:xfrm>
            <a:off x="2367272" y="343053"/>
            <a:ext cx="1402074" cy="292826"/>
          </a:xfrm>
          <a:prstGeom prst="rect">
            <a:avLst/>
          </a:prstGeom>
          <a:noFill/>
          <a:ln>
            <a:noFill/>
          </a:ln>
        </p:spPr>
      </p:pic>
      <p:pic>
        <p:nvPicPr>
          <p:cNvPr id="158" name="Google Shape;158;p5"/>
          <p:cNvPicPr preferRelativeResize="0"/>
          <p:nvPr/>
        </p:nvPicPr>
        <p:blipFill rotWithShape="1">
          <a:blip r:embed="rId6">
            <a:alphaModFix/>
          </a:blip>
          <a:srcRect/>
          <a:stretch/>
        </p:blipFill>
        <p:spPr>
          <a:xfrm>
            <a:off x="5207394" y="58274"/>
            <a:ext cx="588467" cy="6358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6" descr="Imagen que contiene Patrón de fondo&#10;&#10;Descripción generada automáticamente"/>
          <p:cNvPicPr preferRelativeResize="0"/>
          <p:nvPr/>
        </p:nvPicPr>
        <p:blipFill rotWithShape="1">
          <a:blip r:embed="rId3">
            <a:alphaModFix/>
          </a:blip>
          <a:srcRect/>
          <a:stretch/>
        </p:blipFill>
        <p:spPr>
          <a:xfrm>
            <a:off x="-17967" y="0"/>
            <a:ext cx="6480175" cy="8280400"/>
          </a:xfrm>
          <a:prstGeom prst="rect">
            <a:avLst/>
          </a:prstGeom>
          <a:noFill/>
          <a:ln>
            <a:noFill/>
          </a:ln>
        </p:spPr>
      </p:pic>
      <p:sp>
        <p:nvSpPr>
          <p:cNvPr id="164" name="Google Shape;164;p6"/>
          <p:cNvSpPr txBox="1"/>
          <p:nvPr/>
        </p:nvSpPr>
        <p:spPr>
          <a:xfrm>
            <a:off x="1452230" y="822689"/>
            <a:ext cx="43437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chemeClr val="dk1"/>
                </a:solidFill>
                <a:latin typeface="Calibri"/>
                <a:ea typeface="Calibri"/>
                <a:cs typeface="Calibri"/>
                <a:sym typeface="Calibri"/>
              </a:rPr>
              <a:t>Payment Dates and Fees</a:t>
            </a:r>
            <a:endParaRPr sz="1400" b="0" i="0" u="none" strike="noStrike" cap="none">
              <a:solidFill>
                <a:srgbClr val="000000"/>
              </a:solidFill>
              <a:latin typeface="Arial"/>
              <a:ea typeface="Arial"/>
              <a:cs typeface="Arial"/>
              <a:sym typeface="Arial"/>
            </a:endParaRPr>
          </a:p>
        </p:txBody>
      </p:sp>
      <p:pic>
        <p:nvPicPr>
          <p:cNvPr id="165" name="Google Shape;165;p6"/>
          <p:cNvPicPr preferRelativeResize="0"/>
          <p:nvPr/>
        </p:nvPicPr>
        <p:blipFill rotWithShape="1">
          <a:blip r:embed="rId4">
            <a:alphaModFix/>
          </a:blip>
          <a:srcRect/>
          <a:stretch/>
        </p:blipFill>
        <p:spPr>
          <a:xfrm>
            <a:off x="692830" y="1252252"/>
            <a:ext cx="709628" cy="725167"/>
          </a:xfrm>
          <a:prstGeom prst="rect">
            <a:avLst/>
          </a:prstGeom>
          <a:solidFill>
            <a:srgbClr val="66FFFF"/>
          </a:solidFill>
          <a:ln>
            <a:noFill/>
          </a:ln>
        </p:spPr>
      </p:pic>
      <p:sp>
        <p:nvSpPr>
          <p:cNvPr id="166" name="Google Shape;166;p6"/>
          <p:cNvSpPr txBox="1"/>
          <p:nvPr/>
        </p:nvSpPr>
        <p:spPr>
          <a:xfrm>
            <a:off x="1494288" y="1396248"/>
            <a:ext cx="4310971" cy="276999"/>
          </a:xfrm>
          <a:prstGeom prst="rect">
            <a:avLst/>
          </a:prstGeom>
          <a:noFill/>
          <a:ln w="28575" cap="flat" cmpd="sng">
            <a:solidFill>
              <a:srgbClr val="08C9D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dirty="0" err="1">
                <a:solidFill>
                  <a:schemeClr val="dk1"/>
                </a:solidFill>
                <a:latin typeface="Calibri"/>
                <a:ea typeface="Calibri"/>
                <a:cs typeface="Calibri"/>
                <a:sym typeface="Calibri"/>
              </a:rPr>
              <a:t>Payment</a:t>
            </a:r>
            <a:r>
              <a:rPr lang="es-AR" sz="1200" b="1" i="0" u="none" strike="noStrike" cap="none" dirty="0">
                <a:solidFill>
                  <a:schemeClr val="dk1"/>
                </a:solidFill>
                <a:latin typeface="Calibri"/>
                <a:ea typeface="Calibri"/>
                <a:cs typeface="Calibri"/>
                <a:sym typeface="Calibri"/>
              </a:rPr>
              <a:t> </a:t>
            </a:r>
            <a:r>
              <a:rPr lang="es-AR" sz="1200" b="1" i="0" u="none" strike="noStrike" cap="none" dirty="0" err="1">
                <a:solidFill>
                  <a:schemeClr val="dk1"/>
                </a:solidFill>
                <a:latin typeface="Calibri"/>
                <a:ea typeface="Calibri"/>
                <a:cs typeface="Calibri"/>
                <a:sym typeface="Calibri"/>
              </a:rPr>
              <a:t>deadline</a:t>
            </a:r>
            <a:r>
              <a:rPr lang="es-AR" sz="1200" b="1" i="0" u="none" strike="noStrike" cap="none" dirty="0">
                <a:solidFill>
                  <a:schemeClr val="dk1"/>
                </a:solidFill>
                <a:latin typeface="Calibri"/>
                <a:ea typeface="Calibri"/>
                <a:cs typeface="Calibri"/>
                <a:sym typeface="Calibri"/>
              </a:rPr>
              <a:t>: </a:t>
            </a:r>
            <a:r>
              <a:rPr lang="es-AR" sz="1200" dirty="0">
                <a:solidFill>
                  <a:schemeClr val="dk1"/>
                </a:solidFill>
                <a:latin typeface="Calibri"/>
                <a:ea typeface="Calibri"/>
                <a:cs typeface="Calibri"/>
                <a:sym typeface="Calibri"/>
              </a:rPr>
              <a:t>May 3, 2024</a:t>
            </a:r>
            <a:endParaRPr sz="1200" b="0" i="0" u="none" strike="noStrike" cap="none" dirty="0">
              <a:solidFill>
                <a:schemeClr val="dk1"/>
              </a:solidFill>
              <a:latin typeface="Calibri"/>
              <a:ea typeface="Calibri"/>
              <a:cs typeface="Calibri"/>
              <a:sym typeface="Calibri"/>
            </a:endParaRPr>
          </a:p>
        </p:txBody>
      </p:sp>
      <p:sp>
        <p:nvSpPr>
          <p:cNvPr id="167" name="Google Shape;167;p6"/>
          <p:cNvSpPr txBox="1"/>
          <p:nvPr/>
        </p:nvSpPr>
        <p:spPr>
          <a:xfrm>
            <a:off x="1494288" y="4326404"/>
            <a:ext cx="4293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dirty="0" err="1">
                <a:solidFill>
                  <a:schemeClr val="dk1"/>
                </a:solidFill>
                <a:latin typeface="Calibri"/>
                <a:ea typeface="Calibri"/>
                <a:cs typeface="Calibri"/>
                <a:sym typeface="Calibri"/>
              </a:rPr>
              <a:t>Due</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to</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financial</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support</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provided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by</a:t>
            </a:r>
            <a:r>
              <a:rPr lang="es-AR" sz="1200" b="0" i="0" u="none" strike="noStrike" cap="none" dirty="0">
                <a:solidFill>
                  <a:schemeClr val="dk1"/>
                </a:solidFill>
                <a:latin typeface="Calibri"/>
                <a:ea typeface="Calibri"/>
                <a:cs typeface="Calibri"/>
                <a:sym typeface="Calibri"/>
              </a:rPr>
              <a:t> CAF </a:t>
            </a:r>
            <a:r>
              <a:rPr lang="es-AR" sz="1200" b="0" i="0" u="none" strike="noStrike" cap="none" dirty="0" err="1">
                <a:solidFill>
                  <a:schemeClr val="dk1"/>
                </a:solidFill>
                <a:latin typeface="Calibri"/>
                <a:ea typeface="Calibri"/>
                <a:cs typeface="Calibri"/>
                <a:sym typeface="Calibri"/>
              </a:rPr>
              <a:t>towards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program</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development</a:t>
            </a:r>
            <a:r>
              <a:rPr lang="es-AR" sz="1200" b="0" i="0" u="none" strike="noStrike" cap="none" dirty="0">
                <a:solidFill>
                  <a:schemeClr val="dk1"/>
                </a:solidFill>
                <a:latin typeface="Calibri"/>
                <a:ea typeface="Calibri"/>
                <a:cs typeface="Calibri"/>
                <a:sym typeface="Calibri"/>
              </a:rPr>
              <a:t> and </a:t>
            </a:r>
            <a:r>
              <a:rPr lang="es-AR" sz="1200" b="0" i="0" u="none" strike="noStrike" cap="none" dirty="0" err="1">
                <a:solidFill>
                  <a:schemeClr val="dk1"/>
                </a:solidFill>
                <a:latin typeface="Calibri"/>
                <a:ea typeface="Calibri"/>
                <a:cs typeface="Calibri"/>
                <a:sym typeface="Calibri"/>
              </a:rPr>
              <a:t>delivery</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costs</a:t>
            </a:r>
            <a:r>
              <a:rPr lang="es-AR" sz="1200" b="0" i="0" u="none" strike="noStrike" cap="none" dirty="0">
                <a:solidFill>
                  <a:schemeClr val="dk1"/>
                </a:solidFill>
                <a:latin typeface="Calibri"/>
                <a:ea typeface="Calibri"/>
                <a:cs typeface="Calibri"/>
                <a:sym typeface="Calibri"/>
              </a:rPr>
              <a:t>, </a:t>
            </a:r>
            <a:r>
              <a:rPr lang="es-AR" sz="1200" dirty="0" err="1">
                <a:solidFill>
                  <a:schemeClr val="dk1"/>
                </a:solidFill>
                <a:latin typeface="Calibri"/>
                <a:ea typeface="Calibri"/>
                <a:cs typeface="Calibri"/>
                <a:sym typeface="Calibri"/>
              </a:rPr>
              <a:t>reimbursements</a:t>
            </a:r>
            <a:r>
              <a:rPr lang="es-AR" sz="1200" dirty="0">
                <a:solidFill>
                  <a:schemeClr val="dk1"/>
                </a:solidFill>
                <a:latin typeface="Calibri"/>
                <a:ea typeface="Calibri"/>
                <a:cs typeface="Calibri"/>
                <a:sym typeface="Calibri"/>
              </a:rPr>
              <a:t> are </a:t>
            </a:r>
            <a:r>
              <a:rPr lang="es-AR" sz="1200" dirty="0" err="1">
                <a:solidFill>
                  <a:schemeClr val="dk1"/>
                </a:solidFill>
                <a:latin typeface="Calibri"/>
                <a:ea typeface="Calibri"/>
                <a:cs typeface="Calibri"/>
                <a:sym typeface="Calibri"/>
              </a:rPr>
              <a:t>not</a:t>
            </a:r>
            <a:r>
              <a:rPr lang="es-AR" sz="1200" dirty="0">
                <a:solidFill>
                  <a:schemeClr val="dk1"/>
                </a:solidFill>
                <a:latin typeface="Calibri"/>
                <a:ea typeface="Calibri"/>
                <a:cs typeface="Calibri"/>
                <a:sym typeface="Calibri"/>
              </a:rPr>
              <a:t> </a:t>
            </a:r>
            <a:r>
              <a:rPr lang="es-AR" sz="1200" dirty="0" err="1">
                <a:solidFill>
                  <a:schemeClr val="dk1"/>
                </a:solidFill>
                <a:latin typeface="Calibri"/>
                <a:ea typeface="Calibri"/>
                <a:cs typeface="Calibri"/>
                <a:sym typeface="Calibri"/>
              </a:rPr>
              <a:t>available</a:t>
            </a:r>
            <a:r>
              <a:rPr lang="es-AR" sz="1200"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pic>
        <p:nvPicPr>
          <p:cNvPr id="168" name="Google Shape;168;p6"/>
          <p:cNvPicPr preferRelativeResize="0"/>
          <p:nvPr/>
        </p:nvPicPr>
        <p:blipFill rotWithShape="1">
          <a:blip r:embed="rId5">
            <a:alphaModFix/>
          </a:blip>
          <a:srcRect l="20109"/>
          <a:stretch/>
        </p:blipFill>
        <p:spPr>
          <a:xfrm>
            <a:off x="729328" y="4220817"/>
            <a:ext cx="722902" cy="790575"/>
          </a:xfrm>
          <a:prstGeom prst="rect">
            <a:avLst/>
          </a:prstGeom>
          <a:noFill/>
          <a:ln>
            <a:noFill/>
          </a:ln>
        </p:spPr>
      </p:pic>
      <p:sp>
        <p:nvSpPr>
          <p:cNvPr id="169" name="Google Shape;169;p6"/>
          <p:cNvSpPr txBox="1"/>
          <p:nvPr/>
        </p:nvSpPr>
        <p:spPr>
          <a:xfrm>
            <a:off x="1476375" y="5928855"/>
            <a:ext cx="425508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To support learning, the program offers the following resources: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Audiovisuals: Videos created by our instructors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Case Studies and Lessons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Interactive Forums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Tests and Exercises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Group Collaborations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Expert Lectures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s-AR" sz="1200" b="0" i="0" u="none" strike="noStrike" cap="none">
                <a:solidFill>
                  <a:schemeClr val="dk1"/>
                </a:solidFill>
                <a:latin typeface="Calibri"/>
                <a:ea typeface="Calibri"/>
                <a:cs typeface="Calibri"/>
                <a:sym typeface="Calibri"/>
              </a:rPr>
              <a:t>Reference Bibliography</a:t>
            </a:r>
            <a:endParaRPr sz="1400" b="0" i="0" u="none" strike="noStrike" cap="none">
              <a:solidFill>
                <a:srgbClr val="000000"/>
              </a:solidFill>
              <a:latin typeface="Arial"/>
              <a:ea typeface="Arial"/>
              <a:cs typeface="Arial"/>
              <a:sym typeface="Arial"/>
            </a:endParaRPr>
          </a:p>
          <a:p>
            <a:pPr marL="285750" marR="0" lvl="0" indent="-2095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pic>
        <p:nvPicPr>
          <p:cNvPr id="170" name="Google Shape;170;p6"/>
          <p:cNvPicPr preferRelativeResize="0"/>
          <p:nvPr/>
        </p:nvPicPr>
        <p:blipFill rotWithShape="1">
          <a:blip r:embed="rId6">
            <a:alphaModFix/>
          </a:blip>
          <a:srcRect l="16084"/>
          <a:stretch/>
        </p:blipFill>
        <p:spPr>
          <a:xfrm>
            <a:off x="687007" y="5572213"/>
            <a:ext cx="807281" cy="742950"/>
          </a:xfrm>
          <a:prstGeom prst="rect">
            <a:avLst/>
          </a:prstGeom>
          <a:noFill/>
          <a:ln>
            <a:noFill/>
          </a:ln>
        </p:spPr>
      </p:pic>
      <p:sp>
        <p:nvSpPr>
          <p:cNvPr id="171" name="Google Shape;171;p6"/>
          <p:cNvSpPr txBox="1"/>
          <p:nvPr/>
        </p:nvSpPr>
        <p:spPr>
          <a:xfrm>
            <a:off x="1473197" y="1893743"/>
            <a:ext cx="43104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dirty="0">
                <a:solidFill>
                  <a:schemeClr val="dk1"/>
                </a:solidFill>
                <a:latin typeface="Calibri"/>
                <a:ea typeface="Calibri"/>
                <a:cs typeface="Calibri"/>
                <a:sym typeface="Calibri"/>
              </a:rPr>
              <a:t>The </a:t>
            </a:r>
            <a:r>
              <a:rPr lang="es-AR" sz="1200" b="0" i="0" u="none" strike="noStrike" cap="none" dirty="0" err="1">
                <a:solidFill>
                  <a:schemeClr val="dk1"/>
                </a:solidFill>
                <a:latin typeface="Calibri"/>
                <a:ea typeface="Calibri"/>
                <a:cs typeface="Calibri"/>
                <a:sym typeface="Calibri"/>
              </a:rPr>
              <a:t>program</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is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valued</a:t>
            </a:r>
            <a:r>
              <a:rPr lang="es-AR" sz="1200" b="0" i="0" u="none" strike="noStrike" cap="none" dirty="0">
                <a:solidFill>
                  <a:schemeClr val="dk1"/>
                </a:solidFill>
                <a:latin typeface="Calibri"/>
                <a:ea typeface="Calibri"/>
                <a:cs typeface="Calibri"/>
                <a:sym typeface="Calibri"/>
              </a:rPr>
              <a:t> at US$1,000 per </a:t>
            </a:r>
            <a:r>
              <a:rPr lang="es-AR" sz="1200" b="0" i="0" u="none" strike="noStrike" cap="none" dirty="0" err="1">
                <a:solidFill>
                  <a:schemeClr val="dk1"/>
                </a:solidFill>
                <a:latin typeface="Calibri"/>
                <a:ea typeface="Calibri"/>
                <a:cs typeface="Calibri"/>
                <a:sym typeface="Calibri"/>
              </a:rPr>
              <a:t>student</a:t>
            </a:r>
            <a:r>
              <a:rPr lang="es-AR" sz="1200" b="0" i="0" u="none" strike="noStrike" cap="none" dirty="0">
                <a:solidFill>
                  <a:schemeClr val="dk1"/>
                </a:solidFill>
                <a:latin typeface="Calibri"/>
                <a:ea typeface="Calibri"/>
                <a:cs typeface="Calibri"/>
                <a:sym typeface="Calibri"/>
              </a:rPr>
              <a:t>,</a:t>
            </a:r>
            <a:r>
              <a:rPr lang="es-AR" sz="1200" dirty="0">
                <a:solidFill>
                  <a:schemeClr val="dk1"/>
                </a:solidFill>
                <a:latin typeface="Calibri"/>
                <a:ea typeface="Calibri"/>
                <a:cs typeface="Calibri"/>
                <a:sym typeface="Calibri"/>
              </a:rPr>
              <a:t> and </a:t>
            </a:r>
            <a:r>
              <a:rPr lang="es-AR" sz="1200" dirty="0" err="1">
                <a:solidFill>
                  <a:schemeClr val="dk1"/>
                </a:solidFill>
                <a:latin typeface="Calibri"/>
                <a:ea typeface="Calibri"/>
                <a:cs typeface="Calibri"/>
                <a:sym typeface="Calibri"/>
              </a:rPr>
              <a:t>is</a:t>
            </a:r>
            <a:r>
              <a:rPr lang="es-AR" sz="1200" dirty="0">
                <a:solidFill>
                  <a:schemeClr val="dk1"/>
                </a:solidFill>
                <a:latin typeface="Calibri"/>
                <a:ea typeface="Calibri"/>
                <a:cs typeface="Calibri"/>
                <a:sym typeface="Calibri"/>
              </a:rPr>
              <a:t> </a:t>
            </a:r>
            <a:r>
              <a:rPr lang="es-AR" sz="1200" dirty="0" err="1">
                <a:solidFill>
                  <a:schemeClr val="dk1"/>
                </a:solidFill>
                <a:latin typeface="Calibri"/>
                <a:ea typeface="Calibri"/>
                <a:cs typeface="Calibri"/>
                <a:sym typeface="Calibri"/>
              </a:rPr>
              <a:t>funded</a:t>
            </a:r>
            <a:r>
              <a:rPr lang="es-AR" sz="1200" dirty="0">
                <a:solidFill>
                  <a:schemeClr val="dk1"/>
                </a:solidFill>
                <a:latin typeface="Calibri"/>
                <a:ea typeface="Calibri"/>
                <a:cs typeface="Calibri"/>
                <a:sym typeface="Calibri"/>
              </a:rPr>
              <a:t> </a:t>
            </a:r>
            <a:r>
              <a:rPr lang="es-AR" sz="1200" dirty="0" err="1">
                <a:solidFill>
                  <a:schemeClr val="dk1"/>
                </a:solidFill>
                <a:latin typeface="Calibri"/>
                <a:ea typeface="Calibri"/>
                <a:cs typeface="Calibri"/>
                <a:sym typeface="Calibri"/>
              </a:rPr>
              <a:t>by</a:t>
            </a:r>
            <a:r>
              <a:rPr lang="es-AR" sz="1200" dirty="0">
                <a:solidFill>
                  <a:schemeClr val="dk1"/>
                </a:solidFill>
                <a:latin typeface="Calibri"/>
                <a:ea typeface="Calibri"/>
                <a:cs typeface="Calibri"/>
                <a:sym typeface="Calibri"/>
              </a:rPr>
              <a:t> </a:t>
            </a:r>
            <a:r>
              <a:rPr lang="es-AR" sz="1200" b="0" i="0" u="none" strike="noStrike" cap="none" dirty="0">
                <a:solidFill>
                  <a:schemeClr val="dk1"/>
                </a:solidFill>
                <a:latin typeface="Calibri"/>
                <a:ea typeface="Calibri"/>
                <a:cs typeface="Calibri"/>
                <a:sym typeface="Calibri"/>
              </a:rPr>
              <a:t>CAF </a:t>
            </a:r>
            <a:r>
              <a:rPr lang="es-AR" sz="1200" dirty="0">
                <a:solidFill>
                  <a:schemeClr val="dk1"/>
                </a:solidFill>
                <a:latin typeface="Calibri"/>
                <a:ea typeface="Calibri"/>
                <a:cs typeface="Calibri"/>
                <a:sym typeface="Calibri"/>
              </a:rPr>
              <a:t>up </a:t>
            </a:r>
            <a:r>
              <a:rPr lang="es-AR" sz="1200" dirty="0" err="1">
                <a:solidFill>
                  <a:schemeClr val="dk1"/>
                </a:solidFill>
                <a:latin typeface="Calibri"/>
                <a:ea typeface="Calibri"/>
                <a:cs typeface="Calibri"/>
                <a:sym typeface="Calibri"/>
              </a:rPr>
              <a:t>to</a:t>
            </a:r>
            <a:r>
              <a:rPr lang="es-AR" sz="1200" dirty="0">
                <a:solidFill>
                  <a:schemeClr val="dk1"/>
                </a:solidFill>
                <a:latin typeface="Calibri"/>
                <a:ea typeface="Calibri"/>
                <a:cs typeface="Calibri"/>
                <a:sym typeface="Calibri"/>
              </a:rPr>
              <a:t> 50%.  </a:t>
            </a:r>
            <a:r>
              <a:rPr lang="es-AR" sz="1200" b="0"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dirty="0" err="1">
                <a:solidFill>
                  <a:schemeClr val="dk1"/>
                </a:solidFill>
                <a:latin typeface="Calibri"/>
                <a:ea typeface="Calibri"/>
                <a:cs typeface="Calibri"/>
                <a:sym typeface="Calibri"/>
              </a:rPr>
              <a:t>All</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payments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should</a:t>
            </a:r>
            <a:r>
              <a:rPr lang="es-AR" sz="1200" b="0" i="0" u="none" strike="noStrike" cap="none" dirty="0">
                <a:solidFill>
                  <a:schemeClr val="dk1"/>
                </a:solidFill>
                <a:latin typeface="Calibri"/>
                <a:ea typeface="Calibri"/>
                <a:cs typeface="Calibri"/>
                <a:sym typeface="Calibri"/>
              </a:rPr>
              <a:t> be </a:t>
            </a:r>
            <a:r>
              <a:rPr lang="es-AR" sz="1200" b="0" i="0" u="none" strike="noStrike" cap="none" dirty="0" err="1">
                <a:solidFill>
                  <a:schemeClr val="dk1"/>
                </a:solidFill>
                <a:latin typeface="Calibri"/>
                <a:ea typeface="Calibri"/>
                <a:cs typeface="Calibri"/>
                <a:sym typeface="Calibri"/>
              </a:rPr>
              <a:t>directed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to</a:t>
            </a:r>
            <a:r>
              <a:rPr lang="es-AR" sz="1200" b="0" i="0" u="none" strike="noStrike" cap="none" dirty="0">
                <a:solidFill>
                  <a:schemeClr val="dk1"/>
                </a:solidFill>
                <a:latin typeface="Calibri"/>
                <a:ea typeface="Calibri"/>
                <a:cs typeface="Calibri"/>
                <a:sym typeface="Calibri"/>
              </a:rPr>
              <a:t> The </a:t>
            </a:r>
            <a:r>
              <a:rPr lang="es-AR" sz="1200" b="0" i="0" u="none" strike="noStrike" cap="none" dirty="0" err="1">
                <a:solidFill>
                  <a:schemeClr val="dk1"/>
                </a:solidFill>
                <a:latin typeface="Calibri"/>
                <a:ea typeface="Calibri"/>
                <a:cs typeface="Calibri"/>
                <a:sym typeface="Calibri"/>
              </a:rPr>
              <a:t>University</a:t>
            </a:r>
            <a:r>
              <a:rPr lang="es-AR" sz="1200" b="0" i="0" u="none" strike="noStrike" cap="none" dirty="0">
                <a:solidFill>
                  <a:schemeClr val="dk1"/>
                </a:solidFill>
                <a:latin typeface="Calibri"/>
                <a:ea typeface="Calibri"/>
                <a:cs typeface="Calibri"/>
                <a:sym typeface="Calibri"/>
              </a:rPr>
              <a:t> of West Indies Glo</a:t>
            </a:r>
            <a:r>
              <a:rPr lang="es-AR" sz="1200" dirty="0">
                <a:solidFill>
                  <a:schemeClr val="dk1"/>
                </a:solidFill>
                <a:latin typeface="Calibri"/>
                <a:ea typeface="Calibri"/>
                <a:cs typeface="Calibri"/>
                <a:sym typeface="Calibri"/>
              </a:rPr>
              <a:t>bal Campus Trinidad &amp; Tobago</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using</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their</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preferred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payment</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method</a:t>
            </a:r>
            <a:r>
              <a:rPr lang="es-AR" sz="1200" b="0"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dirty="0">
                <a:solidFill>
                  <a:schemeClr val="dk1"/>
                </a:solidFill>
                <a:latin typeface="Calibri"/>
                <a:ea typeface="Calibri"/>
                <a:cs typeface="Calibri"/>
                <a:sym typeface="Calibri"/>
              </a:rPr>
              <a:t>Once </a:t>
            </a:r>
            <a:r>
              <a:rPr lang="es-AR" sz="1200" b="0" i="0" u="none" strike="noStrike" cap="none" dirty="0" err="1">
                <a:solidFill>
                  <a:schemeClr val="dk1"/>
                </a:solidFill>
                <a:latin typeface="Calibri"/>
                <a:ea typeface="Calibri"/>
                <a:cs typeface="Calibri"/>
                <a:sym typeface="Calibri"/>
              </a:rPr>
              <a:t>your</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application</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is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accepted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you</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will</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receive</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detailed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payment</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instructions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via</a:t>
            </a:r>
            <a:r>
              <a:rPr lang="es-AR" sz="1200" b="0" i="0" u="none" strike="noStrike" cap="none" dirty="0">
                <a:solidFill>
                  <a:schemeClr val="dk1"/>
                </a:solidFill>
                <a:latin typeface="Calibri"/>
                <a:ea typeface="Calibri"/>
                <a:cs typeface="Calibri"/>
                <a:sym typeface="Calibri"/>
              </a:rPr>
              <a:t> email. </a:t>
            </a:r>
            <a:endParaRPr sz="1200" b="0" i="0" u="none" strike="noStrike" cap="none" dirty="0">
              <a:solidFill>
                <a:schemeClr val="dk1"/>
              </a:solidFill>
              <a:latin typeface="Calibri"/>
              <a:ea typeface="Calibri"/>
              <a:cs typeface="Calibri"/>
              <a:sym typeface="Calibri"/>
            </a:endParaRPr>
          </a:p>
        </p:txBody>
      </p:sp>
      <p:sp>
        <p:nvSpPr>
          <p:cNvPr id="172" name="Google Shape;172;p6"/>
          <p:cNvSpPr txBox="1"/>
          <p:nvPr/>
        </p:nvSpPr>
        <p:spPr>
          <a:xfrm>
            <a:off x="1473197" y="4028404"/>
            <a:ext cx="43017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dirty="0" err="1">
                <a:solidFill>
                  <a:schemeClr val="dk1"/>
                </a:solidFill>
                <a:latin typeface="Calibri"/>
                <a:ea typeface="Calibri"/>
                <a:cs typeface="Calibri"/>
                <a:sym typeface="Calibri"/>
              </a:rPr>
              <a:t>Reimbursement</a:t>
            </a:r>
            <a:r>
              <a:rPr lang="es-AR" sz="1400" b="1" i="0" u="none" strike="noStrike" cap="none" dirty="0">
                <a:solidFill>
                  <a:schemeClr val="dk1"/>
                </a:solidFill>
                <a:latin typeface="Calibri"/>
                <a:ea typeface="Calibri"/>
                <a:cs typeface="Calibri"/>
                <a:sym typeface="Calibri"/>
              </a:rPr>
              <a:t> </a:t>
            </a:r>
            <a:r>
              <a:rPr lang="es-AR" sz="1400" b="1" i="0" u="none" strike="noStrike" cap="none" dirty="0" err="1">
                <a:solidFill>
                  <a:schemeClr val="dk1"/>
                </a:solidFill>
                <a:latin typeface="Calibri"/>
                <a:ea typeface="Calibri"/>
                <a:cs typeface="Calibri"/>
                <a:sym typeface="Calibri"/>
              </a:rPr>
              <a:t>Policy</a:t>
            </a:r>
            <a:r>
              <a:rPr lang="es-AR" sz="1400" b="1" i="0" u="none" strike="noStrike" cap="none" dirty="0">
                <a:solidFill>
                  <a:schemeClr val="dk1"/>
                </a:solidFill>
                <a:latin typeface="Calibri"/>
                <a:ea typeface="Calibri"/>
                <a:cs typeface="Calibri"/>
                <a:sym typeface="Calibri"/>
              </a:rPr>
              <a:t> </a:t>
            </a:r>
            <a:r>
              <a:rPr lang="es-AR"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173" name="Google Shape;173;p6"/>
          <p:cNvSpPr txBox="1"/>
          <p:nvPr/>
        </p:nvSpPr>
        <p:spPr>
          <a:xfrm>
            <a:off x="1494289" y="5549174"/>
            <a:ext cx="42930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chemeClr val="dk1"/>
                </a:solidFill>
                <a:latin typeface="Calibri"/>
                <a:ea typeface="Calibri"/>
                <a:cs typeface="Calibri"/>
                <a:sym typeface="Calibri"/>
              </a:rPr>
              <a:t>Program Learning Resources</a:t>
            </a:r>
            <a:endParaRPr sz="1400" b="1" i="0" u="none" strike="noStrike" cap="none">
              <a:solidFill>
                <a:schemeClr val="dk1"/>
              </a:solidFill>
              <a:latin typeface="Calibri"/>
              <a:ea typeface="Calibri"/>
              <a:cs typeface="Calibri"/>
              <a:sym typeface="Calibri"/>
            </a:endParaRPr>
          </a:p>
        </p:txBody>
      </p:sp>
      <p:sp>
        <p:nvSpPr>
          <p:cNvPr id="174" name="Google Shape;174;p6"/>
          <p:cNvSpPr txBox="1"/>
          <p:nvPr/>
        </p:nvSpPr>
        <p:spPr>
          <a:xfrm>
            <a:off x="684213" y="304800"/>
            <a:ext cx="228758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5" name="Google Shape;175;p6"/>
          <p:cNvPicPr preferRelativeResize="0"/>
          <p:nvPr/>
        </p:nvPicPr>
        <p:blipFill rotWithShape="1">
          <a:blip r:embed="rId7">
            <a:alphaModFix/>
          </a:blip>
          <a:srcRect l="-1" t="-2" r="38968" b="1"/>
          <a:stretch/>
        </p:blipFill>
        <p:spPr>
          <a:xfrm>
            <a:off x="717444" y="339407"/>
            <a:ext cx="1704564" cy="337716"/>
          </a:xfrm>
          <a:prstGeom prst="rect">
            <a:avLst/>
          </a:prstGeom>
          <a:noFill/>
          <a:ln>
            <a:noFill/>
          </a:ln>
        </p:spPr>
      </p:pic>
      <p:pic>
        <p:nvPicPr>
          <p:cNvPr id="176" name="Google Shape;176;p6"/>
          <p:cNvPicPr preferRelativeResize="0"/>
          <p:nvPr/>
        </p:nvPicPr>
        <p:blipFill rotWithShape="1">
          <a:blip r:embed="rId8">
            <a:alphaModFix/>
          </a:blip>
          <a:srcRect/>
          <a:stretch/>
        </p:blipFill>
        <p:spPr>
          <a:xfrm>
            <a:off x="2367272" y="343053"/>
            <a:ext cx="1402074" cy="292826"/>
          </a:xfrm>
          <a:prstGeom prst="rect">
            <a:avLst/>
          </a:prstGeom>
          <a:noFill/>
          <a:ln>
            <a:noFill/>
          </a:ln>
        </p:spPr>
      </p:pic>
      <p:pic>
        <p:nvPicPr>
          <p:cNvPr id="178" name="Google Shape;178;p6"/>
          <p:cNvPicPr preferRelativeResize="0"/>
          <p:nvPr/>
        </p:nvPicPr>
        <p:blipFill rotWithShape="1">
          <a:blip r:embed="rId9">
            <a:alphaModFix/>
          </a:blip>
          <a:srcRect/>
          <a:stretch/>
        </p:blipFill>
        <p:spPr>
          <a:xfrm>
            <a:off x="5207394" y="58274"/>
            <a:ext cx="588467" cy="6358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8" descr="Imagen que contiene Patrón de fondo&#10;&#10;Descripción generada automáticamente"/>
          <p:cNvPicPr preferRelativeResize="0"/>
          <p:nvPr/>
        </p:nvPicPr>
        <p:blipFill rotWithShape="1">
          <a:blip r:embed="rId3">
            <a:alphaModFix/>
          </a:blip>
          <a:srcRect/>
          <a:stretch/>
        </p:blipFill>
        <p:spPr>
          <a:xfrm>
            <a:off x="-360" y="-27966"/>
            <a:ext cx="6480175" cy="8280400"/>
          </a:xfrm>
          <a:prstGeom prst="rect">
            <a:avLst/>
          </a:prstGeom>
          <a:noFill/>
          <a:ln>
            <a:noFill/>
          </a:ln>
        </p:spPr>
      </p:pic>
      <p:sp>
        <p:nvSpPr>
          <p:cNvPr id="184" name="Google Shape;184;p8"/>
          <p:cNvSpPr txBox="1"/>
          <p:nvPr/>
        </p:nvSpPr>
        <p:spPr>
          <a:xfrm>
            <a:off x="1476375" y="1187953"/>
            <a:ext cx="431958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This program, developed in partnership with leading institutions in Latin America and the Caribbean, enables students to cultivate a regional perspective and engage in meaningful exchanges of ideas and experiences with peers from various countries.</a:t>
            </a:r>
            <a:endParaRPr sz="1200" b="0" i="0" u="none" strike="noStrike" cap="none">
              <a:solidFill>
                <a:schemeClr val="dk1"/>
              </a:solidFill>
              <a:latin typeface="Calibri"/>
              <a:ea typeface="Calibri"/>
              <a:cs typeface="Calibri"/>
              <a:sym typeface="Calibri"/>
            </a:endParaRPr>
          </a:p>
        </p:txBody>
      </p:sp>
      <p:pic>
        <p:nvPicPr>
          <p:cNvPr id="185" name="Google Shape;185;p8" descr="Mapa&#10;&#10;Descripción generada automáticamente"/>
          <p:cNvPicPr preferRelativeResize="0"/>
          <p:nvPr/>
        </p:nvPicPr>
        <p:blipFill rotWithShape="1">
          <a:blip r:embed="rId4">
            <a:alphaModFix/>
          </a:blip>
          <a:srcRect r="24163"/>
          <a:stretch/>
        </p:blipFill>
        <p:spPr>
          <a:xfrm>
            <a:off x="1748560" y="3277764"/>
            <a:ext cx="4047403" cy="4357183"/>
          </a:xfrm>
          <a:prstGeom prst="rect">
            <a:avLst/>
          </a:prstGeom>
          <a:noFill/>
          <a:ln>
            <a:noFill/>
          </a:ln>
        </p:spPr>
      </p:pic>
      <p:cxnSp>
        <p:nvCxnSpPr>
          <p:cNvPr id="186" name="Google Shape;186;p8"/>
          <p:cNvCxnSpPr/>
          <p:nvPr/>
        </p:nvCxnSpPr>
        <p:spPr>
          <a:xfrm>
            <a:off x="3771303" y="3660408"/>
            <a:ext cx="609882" cy="0"/>
          </a:xfrm>
          <a:prstGeom prst="straightConnector1">
            <a:avLst/>
          </a:prstGeom>
          <a:noFill/>
          <a:ln w="9525" cap="flat" cmpd="sng">
            <a:solidFill>
              <a:schemeClr val="dk1"/>
            </a:solidFill>
            <a:prstDash val="solid"/>
            <a:miter lim="800000"/>
            <a:headEnd type="none" w="sm" len="sm"/>
            <a:tailEnd type="none" w="sm" len="sm"/>
          </a:ln>
        </p:spPr>
      </p:cxnSp>
      <p:cxnSp>
        <p:nvCxnSpPr>
          <p:cNvPr id="187" name="Google Shape;187;p8"/>
          <p:cNvCxnSpPr/>
          <p:nvPr/>
        </p:nvCxnSpPr>
        <p:spPr>
          <a:xfrm>
            <a:off x="2205057" y="3056063"/>
            <a:ext cx="92360" cy="289069"/>
          </a:xfrm>
          <a:prstGeom prst="straightConnector1">
            <a:avLst/>
          </a:prstGeom>
          <a:noFill/>
          <a:ln w="9525" cap="flat" cmpd="sng">
            <a:solidFill>
              <a:schemeClr val="dk1"/>
            </a:solidFill>
            <a:prstDash val="solid"/>
            <a:miter lim="800000"/>
            <a:headEnd type="none" w="sm" len="sm"/>
            <a:tailEnd type="none" w="sm" len="sm"/>
          </a:ln>
        </p:spPr>
      </p:cxnSp>
      <p:cxnSp>
        <p:nvCxnSpPr>
          <p:cNvPr id="188" name="Google Shape;188;p8"/>
          <p:cNvCxnSpPr/>
          <p:nvPr/>
        </p:nvCxnSpPr>
        <p:spPr>
          <a:xfrm flipH="1">
            <a:off x="2868855" y="3055800"/>
            <a:ext cx="523704" cy="592079"/>
          </a:xfrm>
          <a:prstGeom prst="straightConnector1">
            <a:avLst/>
          </a:prstGeom>
          <a:noFill/>
          <a:ln w="9525" cap="flat" cmpd="sng">
            <a:solidFill>
              <a:schemeClr val="dk1"/>
            </a:solidFill>
            <a:prstDash val="solid"/>
            <a:miter lim="800000"/>
            <a:headEnd type="none" w="sm" len="sm"/>
            <a:tailEnd type="none" w="sm" len="sm"/>
          </a:ln>
        </p:spPr>
      </p:cxnSp>
      <p:cxnSp>
        <p:nvCxnSpPr>
          <p:cNvPr id="189" name="Google Shape;189;p8"/>
          <p:cNvCxnSpPr>
            <a:stCxn id="190" idx="3"/>
          </p:cNvCxnSpPr>
          <p:nvPr/>
        </p:nvCxnSpPr>
        <p:spPr>
          <a:xfrm>
            <a:off x="2482054" y="4025910"/>
            <a:ext cx="600600" cy="20400"/>
          </a:xfrm>
          <a:prstGeom prst="straightConnector1">
            <a:avLst/>
          </a:prstGeom>
          <a:noFill/>
          <a:ln w="9525" cap="flat" cmpd="sng">
            <a:solidFill>
              <a:schemeClr val="dk1"/>
            </a:solidFill>
            <a:prstDash val="solid"/>
            <a:miter lim="800000"/>
            <a:headEnd type="none" w="sm" len="sm"/>
            <a:tailEnd type="none" w="sm" len="sm"/>
          </a:ln>
        </p:spPr>
      </p:cxnSp>
      <p:cxnSp>
        <p:nvCxnSpPr>
          <p:cNvPr id="191" name="Google Shape;191;p8"/>
          <p:cNvCxnSpPr/>
          <p:nvPr/>
        </p:nvCxnSpPr>
        <p:spPr>
          <a:xfrm rot="10800000" flipH="1">
            <a:off x="2253826" y="4394003"/>
            <a:ext cx="481926" cy="545591"/>
          </a:xfrm>
          <a:prstGeom prst="straightConnector1">
            <a:avLst/>
          </a:prstGeom>
          <a:noFill/>
          <a:ln w="9525" cap="flat" cmpd="sng">
            <a:solidFill>
              <a:schemeClr val="dk1"/>
            </a:solidFill>
            <a:prstDash val="solid"/>
            <a:miter lim="800000"/>
            <a:headEnd type="none" w="sm" len="sm"/>
            <a:tailEnd type="none" w="sm" len="sm"/>
          </a:ln>
        </p:spPr>
      </p:cxnSp>
      <p:cxnSp>
        <p:nvCxnSpPr>
          <p:cNvPr id="192" name="Google Shape;192;p8"/>
          <p:cNvCxnSpPr/>
          <p:nvPr/>
        </p:nvCxnSpPr>
        <p:spPr>
          <a:xfrm rot="10800000" flipH="1">
            <a:off x="2825264" y="5028638"/>
            <a:ext cx="218977" cy="763566"/>
          </a:xfrm>
          <a:prstGeom prst="straightConnector1">
            <a:avLst/>
          </a:prstGeom>
          <a:noFill/>
          <a:ln w="9525" cap="flat" cmpd="sng">
            <a:solidFill>
              <a:schemeClr val="dk1"/>
            </a:solidFill>
            <a:prstDash val="solid"/>
            <a:miter lim="800000"/>
            <a:headEnd type="none" w="sm" len="sm"/>
            <a:tailEnd type="none" w="sm" len="sm"/>
          </a:ln>
        </p:spPr>
      </p:cxnSp>
      <p:cxnSp>
        <p:nvCxnSpPr>
          <p:cNvPr id="193" name="Google Shape;193;p8"/>
          <p:cNvCxnSpPr/>
          <p:nvPr/>
        </p:nvCxnSpPr>
        <p:spPr>
          <a:xfrm rot="10800000" flipH="1">
            <a:off x="2770239" y="6389844"/>
            <a:ext cx="578729" cy="689238"/>
          </a:xfrm>
          <a:prstGeom prst="straightConnector1">
            <a:avLst/>
          </a:prstGeom>
          <a:noFill/>
          <a:ln w="9525" cap="flat" cmpd="sng">
            <a:solidFill>
              <a:schemeClr val="dk1"/>
            </a:solidFill>
            <a:prstDash val="solid"/>
            <a:miter lim="800000"/>
            <a:headEnd type="none" w="sm" len="sm"/>
            <a:tailEnd type="none" w="sm" len="sm"/>
          </a:ln>
        </p:spPr>
      </p:cxnSp>
      <p:pic>
        <p:nvPicPr>
          <p:cNvPr id="194" name="Google Shape;194;p8" descr="Logotipo, nombre de la empresa&#10;&#10;Descripción generada automáticamente"/>
          <p:cNvPicPr preferRelativeResize="0"/>
          <p:nvPr/>
        </p:nvPicPr>
        <p:blipFill rotWithShape="1">
          <a:blip r:embed="rId5">
            <a:alphaModFix/>
          </a:blip>
          <a:srcRect/>
          <a:stretch/>
        </p:blipFill>
        <p:spPr>
          <a:xfrm>
            <a:off x="3463627" y="2534806"/>
            <a:ext cx="439212" cy="494359"/>
          </a:xfrm>
          <a:prstGeom prst="rect">
            <a:avLst/>
          </a:prstGeom>
          <a:noFill/>
          <a:ln>
            <a:noFill/>
          </a:ln>
        </p:spPr>
      </p:pic>
      <p:pic>
        <p:nvPicPr>
          <p:cNvPr id="195" name="Google Shape;195;p8" descr="Logotipo, nombre de la empresa&#10;&#10;Descripción generada automáticamente"/>
          <p:cNvPicPr preferRelativeResize="0"/>
          <p:nvPr/>
        </p:nvPicPr>
        <p:blipFill rotWithShape="1">
          <a:blip r:embed="rId6">
            <a:alphaModFix/>
          </a:blip>
          <a:srcRect/>
          <a:stretch/>
        </p:blipFill>
        <p:spPr>
          <a:xfrm>
            <a:off x="1567012" y="4975705"/>
            <a:ext cx="768289" cy="231719"/>
          </a:xfrm>
          <a:prstGeom prst="rect">
            <a:avLst/>
          </a:prstGeom>
          <a:noFill/>
          <a:ln>
            <a:noFill/>
          </a:ln>
        </p:spPr>
      </p:pic>
      <p:pic>
        <p:nvPicPr>
          <p:cNvPr id="196" name="Google Shape;196;p8" descr="Un letrero de color negro&#10;&#10;Descripción generada automáticamente con confianza baja"/>
          <p:cNvPicPr preferRelativeResize="0"/>
          <p:nvPr/>
        </p:nvPicPr>
        <p:blipFill rotWithShape="1">
          <a:blip r:embed="rId7">
            <a:alphaModFix/>
          </a:blip>
          <a:srcRect/>
          <a:stretch/>
        </p:blipFill>
        <p:spPr>
          <a:xfrm>
            <a:off x="4833974" y="6179415"/>
            <a:ext cx="747540" cy="210429"/>
          </a:xfrm>
          <a:prstGeom prst="rect">
            <a:avLst/>
          </a:prstGeom>
          <a:noFill/>
          <a:ln>
            <a:noFill/>
          </a:ln>
        </p:spPr>
      </p:pic>
      <p:pic>
        <p:nvPicPr>
          <p:cNvPr id="197" name="Google Shape;197;p8" descr="Interfaz de usuario gráfica, Texto&#10;&#10;Descripción generada automáticamente"/>
          <p:cNvPicPr preferRelativeResize="0"/>
          <p:nvPr/>
        </p:nvPicPr>
        <p:blipFill rotWithShape="1">
          <a:blip r:embed="rId8">
            <a:alphaModFix/>
          </a:blip>
          <a:srcRect/>
          <a:stretch/>
        </p:blipFill>
        <p:spPr>
          <a:xfrm>
            <a:off x="1509206" y="2538617"/>
            <a:ext cx="1732577" cy="641094"/>
          </a:xfrm>
          <a:prstGeom prst="rect">
            <a:avLst/>
          </a:prstGeom>
          <a:noFill/>
          <a:ln>
            <a:noFill/>
          </a:ln>
        </p:spPr>
      </p:pic>
      <p:pic>
        <p:nvPicPr>
          <p:cNvPr id="198" name="Google Shape;198;p8"/>
          <p:cNvPicPr preferRelativeResize="0"/>
          <p:nvPr/>
        </p:nvPicPr>
        <p:blipFill rotWithShape="1">
          <a:blip r:embed="rId9">
            <a:alphaModFix/>
          </a:blip>
          <a:srcRect/>
          <a:stretch/>
        </p:blipFill>
        <p:spPr>
          <a:xfrm>
            <a:off x="1544391" y="4120092"/>
            <a:ext cx="968680" cy="261953"/>
          </a:xfrm>
          <a:prstGeom prst="rect">
            <a:avLst/>
          </a:prstGeom>
          <a:noFill/>
          <a:ln>
            <a:noFill/>
          </a:ln>
        </p:spPr>
      </p:pic>
      <p:pic>
        <p:nvPicPr>
          <p:cNvPr id="199" name="Google Shape;199;p8" descr="Logotipo&#10;&#10;Descripción generada automáticamente"/>
          <p:cNvPicPr preferRelativeResize="0"/>
          <p:nvPr/>
        </p:nvPicPr>
        <p:blipFill rotWithShape="1">
          <a:blip r:embed="rId10">
            <a:alphaModFix/>
          </a:blip>
          <a:srcRect/>
          <a:stretch/>
        </p:blipFill>
        <p:spPr>
          <a:xfrm>
            <a:off x="4407524" y="7113549"/>
            <a:ext cx="800220" cy="361368"/>
          </a:xfrm>
          <a:prstGeom prst="rect">
            <a:avLst/>
          </a:prstGeom>
          <a:noFill/>
          <a:ln>
            <a:noFill/>
          </a:ln>
        </p:spPr>
      </p:pic>
      <p:pic>
        <p:nvPicPr>
          <p:cNvPr id="200" name="Google Shape;200;p8" descr="Texto&#10;&#10;Descripción generada automáticamente"/>
          <p:cNvPicPr preferRelativeResize="0"/>
          <p:nvPr/>
        </p:nvPicPr>
        <p:blipFill rotWithShape="1">
          <a:blip r:embed="rId11">
            <a:alphaModFix/>
          </a:blip>
          <a:srcRect l="4950" t="2329" b="-1663"/>
          <a:stretch/>
        </p:blipFill>
        <p:spPr>
          <a:xfrm>
            <a:off x="1544391" y="5880179"/>
            <a:ext cx="1663494" cy="276998"/>
          </a:xfrm>
          <a:prstGeom prst="rect">
            <a:avLst/>
          </a:prstGeom>
          <a:noFill/>
          <a:ln>
            <a:noFill/>
          </a:ln>
        </p:spPr>
      </p:pic>
      <p:pic>
        <p:nvPicPr>
          <p:cNvPr id="201" name="Google Shape;201;p8" descr="Texto&#10;&#10;Descripción generada automáticamente con confianza media"/>
          <p:cNvPicPr preferRelativeResize="0"/>
          <p:nvPr/>
        </p:nvPicPr>
        <p:blipFill rotWithShape="1">
          <a:blip r:embed="rId12">
            <a:alphaModFix/>
          </a:blip>
          <a:srcRect/>
          <a:stretch/>
        </p:blipFill>
        <p:spPr>
          <a:xfrm>
            <a:off x="2118619" y="7023852"/>
            <a:ext cx="734663" cy="314170"/>
          </a:xfrm>
          <a:prstGeom prst="rect">
            <a:avLst/>
          </a:prstGeom>
          <a:noFill/>
          <a:ln>
            <a:noFill/>
          </a:ln>
        </p:spPr>
      </p:pic>
      <p:pic>
        <p:nvPicPr>
          <p:cNvPr id="202" name="Google Shape;202;p8" descr="Imagen que contiene aire, hombre, montar a caballo, alimentos&#10;&#10;Descripción generada automáticamente"/>
          <p:cNvPicPr preferRelativeResize="0"/>
          <p:nvPr/>
        </p:nvPicPr>
        <p:blipFill rotWithShape="1">
          <a:blip r:embed="rId13">
            <a:alphaModFix/>
          </a:blip>
          <a:srcRect/>
          <a:stretch/>
        </p:blipFill>
        <p:spPr>
          <a:xfrm>
            <a:off x="4381185" y="3112546"/>
            <a:ext cx="800220" cy="800220"/>
          </a:xfrm>
          <a:prstGeom prst="rect">
            <a:avLst/>
          </a:prstGeom>
          <a:noFill/>
          <a:ln>
            <a:noFill/>
          </a:ln>
        </p:spPr>
      </p:pic>
      <p:cxnSp>
        <p:nvCxnSpPr>
          <p:cNvPr id="203" name="Google Shape;203;p8"/>
          <p:cNvCxnSpPr/>
          <p:nvPr/>
        </p:nvCxnSpPr>
        <p:spPr>
          <a:xfrm>
            <a:off x="3727712" y="6447717"/>
            <a:ext cx="640224" cy="631365"/>
          </a:xfrm>
          <a:prstGeom prst="straightConnector1">
            <a:avLst/>
          </a:prstGeom>
          <a:noFill/>
          <a:ln w="9525" cap="flat" cmpd="sng">
            <a:solidFill>
              <a:schemeClr val="dk1"/>
            </a:solidFill>
            <a:prstDash val="solid"/>
            <a:miter lim="800000"/>
            <a:headEnd type="none" w="sm" len="sm"/>
            <a:tailEnd type="none" w="sm" len="sm"/>
          </a:ln>
        </p:spPr>
      </p:cxnSp>
      <p:cxnSp>
        <p:nvCxnSpPr>
          <p:cNvPr id="204" name="Google Shape;204;p8"/>
          <p:cNvCxnSpPr/>
          <p:nvPr/>
        </p:nvCxnSpPr>
        <p:spPr>
          <a:xfrm rot="10800000">
            <a:off x="4032653" y="5710515"/>
            <a:ext cx="676465" cy="527929"/>
          </a:xfrm>
          <a:prstGeom prst="straightConnector1">
            <a:avLst/>
          </a:prstGeom>
          <a:noFill/>
          <a:ln w="9525" cap="flat" cmpd="sng">
            <a:solidFill>
              <a:schemeClr val="dk1"/>
            </a:solidFill>
            <a:prstDash val="solid"/>
            <a:miter lim="800000"/>
            <a:headEnd type="none" w="sm" len="sm"/>
            <a:tailEnd type="none" w="sm" len="sm"/>
          </a:ln>
        </p:spPr>
      </p:cxnSp>
      <p:cxnSp>
        <p:nvCxnSpPr>
          <p:cNvPr id="205" name="Google Shape;205;p8"/>
          <p:cNvCxnSpPr/>
          <p:nvPr/>
        </p:nvCxnSpPr>
        <p:spPr>
          <a:xfrm flipH="1">
            <a:off x="4381185" y="4480015"/>
            <a:ext cx="800220" cy="598302"/>
          </a:xfrm>
          <a:prstGeom prst="straightConnector1">
            <a:avLst/>
          </a:prstGeom>
          <a:noFill/>
          <a:ln w="9525" cap="flat" cmpd="sng">
            <a:solidFill>
              <a:schemeClr val="dk1"/>
            </a:solidFill>
            <a:prstDash val="solid"/>
            <a:miter lim="800000"/>
            <a:headEnd type="none" w="sm" len="sm"/>
            <a:tailEnd type="none" w="sm" len="sm"/>
          </a:ln>
        </p:spPr>
      </p:cxnSp>
      <p:pic>
        <p:nvPicPr>
          <p:cNvPr id="206" name="Google Shape;206;p8"/>
          <p:cNvPicPr preferRelativeResize="0"/>
          <p:nvPr/>
        </p:nvPicPr>
        <p:blipFill rotWithShape="1">
          <a:blip r:embed="rId14">
            <a:alphaModFix/>
          </a:blip>
          <a:srcRect/>
          <a:stretch/>
        </p:blipFill>
        <p:spPr>
          <a:xfrm>
            <a:off x="4807634" y="4169311"/>
            <a:ext cx="1010078" cy="215609"/>
          </a:xfrm>
          <a:prstGeom prst="rect">
            <a:avLst/>
          </a:prstGeom>
          <a:noFill/>
          <a:ln>
            <a:noFill/>
          </a:ln>
        </p:spPr>
      </p:pic>
      <p:sp>
        <p:nvSpPr>
          <p:cNvPr id="207" name="Google Shape;207;p8"/>
          <p:cNvSpPr txBox="1"/>
          <p:nvPr/>
        </p:nvSpPr>
        <p:spPr>
          <a:xfrm>
            <a:off x="1472931" y="836256"/>
            <a:ext cx="43195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chemeClr val="dk1"/>
                </a:solidFill>
                <a:latin typeface="Calibri"/>
                <a:ea typeface="Calibri"/>
                <a:cs typeface="Calibri"/>
                <a:sym typeface="Calibri"/>
              </a:rPr>
              <a:t>Regional Allied Institutions</a:t>
            </a:r>
            <a:endParaRPr sz="1400" b="1" i="0" u="none" strike="noStrike" cap="none">
              <a:solidFill>
                <a:schemeClr val="dk1"/>
              </a:solidFill>
              <a:latin typeface="Calibri"/>
              <a:ea typeface="Calibri"/>
              <a:cs typeface="Calibri"/>
              <a:sym typeface="Calibri"/>
            </a:endParaRPr>
          </a:p>
        </p:txBody>
      </p:sp>
      <p:sp>
        <p:nvSpPr>
          <p:cNvPr id="208" name="Google Shape;208;p8"/>
          <p:cNvSpPr txBox="1"/>
          <p:nvPr/>
        </p:nvSpPr>
        <p:spPr>
          <a:xfrm>
            <a:off x="4418558" y="6851424"/>
            <a:ext cx="78918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Argentina</a:t>
            </a:r>
            <a:endParaRPr sz="1200" b="0" i="0" u="none" strike="noStrike" cap="none">
              <a:solidFill>
                <a:schemeClr val="dk1"/>
              </a:solidFill>
              <a:latin typeface="Calibri"/>
              <a:ea typeface="Calibri"/>
              <a:cs typeface="Calibri"/>
              <a:sym typeface="Calibri"/>
            </a:endParaRPr>
          </a:p>
        </p:txBody>
      </p:sp>
      <p:sp>
        <p:nvSpPr>
          <p:cNvPr id="209" name="Google Shape;209;p8"/>
          <p:cNvSpPr txBox="1"/>
          <p:nvPr/>
        </p:nvSpPr>
        <p:spPr>
          <a:xfrm>
            <a:off x="4833974" y="5886145"/>
            <a:ext cx="78918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Paraguay</a:t>
            </a:r>
            <a:endParaRPr sz="1200" b="0" i="0" u="none" strike="noStrike" cap="none">
              <a:solidFill>
                <a:schemeClr val="dk1"/>
              </a:solidFill>
              <a:latin typeface="Calibri"/>
              <a:ea typeface="Calibri"/>
              <a:cs typeface="Calibri"/>
              <a:sym typeface="Calibri"/>
            </a:endParaRPr>
          </a:p>
        </p:txBody>
      </p:sp>
      <p:sp>
        <p:nvSpPr>
          <p:cNvPr id="210" name="Google Shape;210;p8"/>
          <p:cNvSpPr txBox="1"/>
          <p:nvPr/>
        </p:nvSpPr>
        <p:spPr>
          <a:xfrm>
            <a:off x="5088823" y="3899749"/>
            <a:ext cx="53433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Brasil</a:t>
            </a:r>
            <a:endParaRPr sz="1200" b="0" i="0" u="none" strike="noStrike" cap="none">
              <a:solidFill>
                <a:schemeClr val="dk1"/>
              </a:solidFill>
              <a:latin typeface="Calibri"/>
              <a:ea typeface="Calibri"/>
              <a:cs typeface="Calibri"/>
              <a:sym typeface="Calibri"/>
            </a:endParaRPr>
          </a:p>
        </p:txBody>
      </p:sp>
      <p:sp>
        <p:nvSpPr>
          <p:cNvPr id="211" name="Google Shape;211;p8"/>
          <p:cNvSpPr txBox="1"/>
          <p:nvPr/>
        </p:nvSpPr>
        <p:spPr>
          <a:xfrm>
            <a:off x="4141935" y="2937739"/>
            <a:ext cx="150982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Trinidad and Tobago</a:t>
            </a:r>
            <a:endParaRPr sz="1200" b="0" i="0" u="none" strike="noStrike" cap="none">
              <a:solidFill>
                <a:schemeClr val="dk1"/>
              </a:solidFill>
              <a:latin typeface="Calibri"/>
              <a:ea typeface="Calibri"/>
              <a:cs typeface="Calibri"/>
              <a:sym typeface="Calibri"/>
            </a:endParaRPr>
          </a:p>
        </p:txBody>
      </p:sp>
      <p:sp>
        <p:nvSpPr>
          <p:cNvPr id="212" name="Google Shape;212;p8"/>
          <p:cNvSpPr txBox="1"/>
          <p:nvPr/>
        </p:nvSpPr>
        <p:spPr>
          <a:xfrm>
            <a:off x="3303898" y="2272007"/>
            <a:ext cx="74236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Panamá</a:t>
            </a:r>
            <a:endParaRPr sz="1200" b="0" i="0" u="none" strike="noStrike" cap="none">
              <a:solidFill>
                <a:schemeClr val="dk1"/>
              </a:solidFill>
              <a:latin typeface="Calibri"/>
              <a:ea typeface="Calibri"/>
              <a:cs typeface="Calibri"/>
              <a:sym typeface="Calibri"/>
            </a:endParaRPr>
          </a:p>
        </p:txBody>
      </p:sp>
      <p:sp>
        <p:nvSpPr>
          <p:cNvPr id="213" name="Google Shape;213;p8"/>
          <p:cNvSpPr txBox="1"/>
          <p:nvPr/>
        </p:nvSpPr>
        <p:spPr>
          <a:xfrm>
            <a:off x="1987071" y="2358336"/>
            <a:ext cx="96323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El Salvador</a:t>
            </a:r>
            <a:endParaRPr sz="1200" b="0" i="0" u="none" strike="noStrike" cap="none">
              <a:solidFill>
                <a:schemeClr val="dk1"/>
              </a:solidFill>
              <a:latin typeface="Calibri"/>
              <a:ea typeface="Calibri"/>
              <a:cs typeface="Calibri"/>
              <a:sym typeface="Calibri"/>
            </a:endParaRPr>
          </a:p>
        </p:txBody>
      </p:sp>
      <p:sp>
        <p:nvSpPr>
          <p:cNvPr id="214" name="Google Shape;214;p8"/>
          <p:cNvSpPr txBox="1"/>
          <p:nvPr/>
        </p:nvSpPr>
        <p:spPr>
          <a:xfrm>
            <a:off x="2237346" y="6815419"/>
            <a:ext cx="49840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Chile</a:t>
            </a:r>
            <a:endParaRPr sz="1200" b="0" i="0" u="none" strike="noStrike" cap="none">
              <a:solidFill>
                <a:schemeClr val="dk1"/>
              </a:solidFill>
              <a:latin typeface="Calibri"/>
              <a:ea typeface="Calibri"/>
              <a:cs typeface="Calibri"/>
              <a:sym typeface="Calibri"/>
            </a:endParaRPr>
          </a:p>
        </p:txBody>
      </p:sp>
      <p:sp>
        <p:nvSpPr>
          <p:cNvPr id="215" name="Google Shape;215;p8"/>
          <p:cNvSpPr txBox="1"/>
          <p:nvPr/>
        </p:nvSpPr>
        <p:spPr>
          <a:xfrm>
            <a:off x="2198319" y="5637463"/>
            <a:ext cx="49840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Perú</a:t>
            </a:r>
            <a:endParaRPr sz="1200" b="0" i="0" u="none" strike="noStrike" cap="none">
              <a:solidFill>
                <a:schemeClr val="dk1"/>
              </a:solidFill>
              <a:latin typeface="Calibri"/>
              <a:ea typeface="Calibri"/>
              <a:cs typeface="Calibri"/>
              <a:sym typeface="Calibri"/>
            </a:endParaRPr>
          </a:p>
        </p:txBody>
      </p:sp>
      <p:sp>
        <p:nvSpPr>
          <p:cNvPr id="216" name="Google Shape;216;p8"/>
          <p:cNvSpPr txBox="1"/>
          <p:nvPr/>
        </p:nvSpPr>
        <p:spPr>
          <a:xfrm>
            <a:off x="677243" y="232554"/>
            <a:ext cx="2465637" cy="37872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8"/>
          <p:cNvSpPr txBox="1"/>
          <p:nvPr/>
        </p:nvSpPr>
        <p:spPr>
          <a:xfrm>
            <a:off x="1695564" y="3887410"/>
            <a:ext cx="78649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Colombia</a:t>
            </a:r>
            <a:endParaRPr sz="1200" b="0" i="0" u="none" strike="noStrike" cap="none">
              <a:solidFill>
                <a:schemeClr val="dk1"/>
              </a:solidFill>
              <a:latin typeface="Calibri"/>
              <a:ea typeface="Calibri"/>
              <a:cs typeface="Calibri"/>
              <a:sym typeface="Calibri"/>
            </a:endParaRPr>
          </a:p>
        </p:txBody>
      </p:sp>
      <p:sp>
        <p:nvSpPr>
          <p:cNvPr id="217" name="Google Shape;217;p8"/>
          <p:cNvSpPr txBox="1"/>
          <p:nvPr/>
        </p:nvSpPr>
        <p:spPr>
          <a:xfrm>
            <a:off x="1586850" y="4736505"/>
            <a:ext cx="78649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Ecuador</a:t>
            </a:r>
            <a:endParaRPr sz="1200" b="0" i="0" u="none" strike="noStrike" cap="none">
              <a:solidFill>
                <a:schemeClr val="dk1"/>
              </a:solidFill>
              <a:latin typeface="Calibri"/>
              <a:ea typeface="Calibri"/>
              <a:cs typeface="Calibri"/>
              <a:sym typeface="Calibri"/>
            </a:endParaRPr>
          </a:p>
        </p:txBody>
      </p:sp>
      <p:pic>
        <p:nvPicPr>
          <p:cNvPr id="218" name="Google Shape;218;p8"/>
          <p:cNvPicPr preferRelativeResize="0"/>
          <p:nvPr/>
        </p:nvPicPr>
        <p:blipFill rotWithShape="1">
          <a:blip r:embed="rId15">
            <a:alphaModFix/>
          </a:blip>
          <a:srcRect l="-1" t="-2" r="38968" b="1"/>
          <a:stretch/>
        </p:blipFill>
        <p:spPr>
          <a:xfrm>
            <a:off x="717444" y="339407"/>
            <a:ext cx="1704564" cy="337716"/>
          </a:xfrm>
          <a:prstGeom prst="rect">
            <a:avLst/>
          </a:prstGeom>
          <a:noFill/>
          <a:ln>
            <a:noFill/>
          </a:ln>
        </p:spPr>
      </p:pic>
      <p:pic>
        <p:nvPicPr>
          <p:cNvPr id="219" name="Google Shape;219;p8"/>
          <p:cNvPicPr preferRelativeResize="0"/>
          <p:nvPr/>
        </p:nvPicPr>
        <p:blipFill rotWithShape="1">
          <a:blip r:embed="rId16">
            <a:alphaModFix/>
          </a:blip>
          <a:srcRect/>
          <a:stretch/>
        </p:blipFill>
        <p:spPr>
          <a:xfrm>
            <a:off x="2367272" y="343053"/>
            <a:ext cx="1402074" cy="292826"/>
          </a:xfrm>
          <a:prstGeom prst="rect">
            <a:avLst/>
          </a:prstGeom>
          <a:noFill/>
          <a:ln>
            <a:noFill/>
          </a:ln>
        </p:spPr>
      </p:pic>
      <p:pic>
        <p:nvPicPr>
          <p:cNvPr id="220" name="Google Shape;220;p8" descr="Imagen que contiene aire, hombre, montar a caballo, alimentos&#10;&#10;Descripción generada automáticamente"/>
          <p:cNvPicPr preferRelativeResize="0"/>
          <p:nvPr/>
        </p:nvPicPr>
        <p:blipFill rotWithShape="1">
          <a:blip r:embed="rId13">
            <a:alphaModFix/>
          </a:blip>
          <a:srcRect/>
          <a:stretch/>
        </p:blipFill>
        <p:spPr>
          <a:xfrm>
            <a:off x="5069481" y="0"/>
            <a:ext cx="723705" cy="7237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1476375" y="5667335"/>
            <a:ext cx="4319700" cy="23390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dirty="0" err="1">
                <a:solidFill>
                  <a:schemeClr val="dk1"/>
                </a:solidFill>
                <a:latin typeface="Calibri"/>
                <a:ea typeface="Calibri"/>
                <a:cs typeface="Calibri"/>
                <a:sym typeface="Calibri"/>
              </a:rPr>
              <a:t>Inquiries</a:t>
            </a:r>
            <a:r>
              <a:rPr lang="es-AR" sz="14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dirty="0" err="1">
                <a:solidFill>
                  <a:schemeClr val="dk1"/>
                </a:solidFill>
                <a:latin typeface="Calibri"/>
                <a:ea typeface="Calibri"/>
                <a:cs typeface="Calibri"/>
                <a:sym typeface="Calibri"/>
              </a:rPr>
              <a:t>For</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any</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questions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related</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to</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academic</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matters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registration</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payments</a:t>
            </a:r>
            <a:r>
              <a:rPr lang="es-AR" sz="1200" b="0" i="0" u="none" strike="noStrike" cap="none" dirty="0">
                <a:solidFill>
                  <a:schemeClr val="dk1"/>
                </a:solidFill>
                <a:latin typeface="Calibri"/>
                <a:ea typeface="Calibri"/>
                <a:cs typeface="Calibri"/>
                <a:sym typeface="Calibri"/>
              </a:rPr>
              <a:t>, use of the </a:t>
            </a:r>
            <a:r>
              <a:rPr lang="es-AR" sz="1200" b="0" i="0" u="none" strike="noStrike" cap="none" dirty="0" err="1">
                <a:solidFill>
                  <a:schemeClr val="dk1"/>
                </a:solidFill>
                <a:latin typeface="Calibri"/>
                <a:ea typeface="Calibri"/>
                <a:cs typeface="Calibri"/>
                <a:sym typeface="Calibri"/>
              </a:rPr>
              <a:t>learning</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platform</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or</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any</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other</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concerns</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please</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reach</a:t>
            </a:r>
            <a:r>
              <a:rPr lang="es-AR" sz="1200" b="0" i="0" u="none" strike="noStrike" cap="none" dirty="0">
                <a:solidFill>
                  <a:schemeClr val="dk1"/>
                </a:solidFill>
                <a:latin typeface="Calibri"/>
                <a:ea typeface="Calibri"/>
                <a:cs typeface="Calibri"/>
                <a:sym typeface="Calibri"/>
              </a:rPr>
              <a:t> </a:t>
            </a:r>
            <a:r>
              <a:rPr lang="es-AR" sz="1200" b="0" i="0" u="none" strike="noStrike" cap="none" dirty="0" err="1">
                <a:solidFill>
                  <a:schemeClr val="dk1"/>
                </a:solidFill>
                <a:latin typeface="Calibri"/>
                <a:ea typeface="Calibri"/>
                <a:cs typeface="Calibri"/>
                <a:sym typeface="Calibri"/>
              </a:rPr>
              <a:t>us</a:t>
            </a:r>
            <a:r>
              <a:rPr lang="es-AR" sz="1200" b="0" i="0" u="none" strike="noStrike" cap="none" dirty="0">
                <a:solidFill>
                  <a:schemeClr val="dk1"/>
                </a:solidFill>
                <a:latin typeface="Calibri"/>
                <a:ea typeface="Calibri"/>
                <a:cs typeface="Calibri"/>
                <a:sym typeface="Calibri"/>
              </a:rPr>
              <a:t> at: </a:t>
            </a:r>
            <a:endParaRPr dirty="0"/>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AR" sz="1200" b="1" i="0" u="none" strike="noStrike" cap="none" dirty="0">
                <a:solidFill>
                  <a:schemeClr val="dk1"/>
                </a:solidFill>
                <a:latin typeface="Calibri"/>
                <a:ea typeface="Calibri"/>
                <a:cs typeface="Calibri"/>
                <a:sym typeface="Calibri"/>
              </a:rPr>
              <a:t>CAF</a:t>
            </a:r>
            <a:r>
              <a:rPr lang="es-AR"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AR" sz="1200" u="sng" dirty="0">
                <a:solidFill>
                  <a:schemeClr val="dk1"/>
                </a:solidFill>
                <a:latin typeface="Calibri"/>
                <a:ea typeface="Calibri"/>
                <a:cs typeface="Calibri"/>
                <a:sym typeface="Calibri"/>
              </a:rPr>
              <a:t>cursosvirtuales@caf.com</a:t>
            </a:r>
            <a:endParaRPr sz="1200" b="0" i="0"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s-AR" sz="1200" b="1" i="0" u="none" strike="noStrike" cap="none" dirty="0">
                <a:solidFill>
                  <a:schemeClr val="dk1"/>
                </a:solidFill>
                <a:latin typeface="Calibri"/>
                <a:ea typeface="Calibri"/>
                <a:cs typeface="Calibri"/>
                <a:sym typeface="Calibri"/>
              </a:rPr>
              <a:t>The </a:t>
            </a:r>
            <a:r>
              <a:rPr lang="es-AR" sz="1200" b="1" i="0" u="none" strike="noStrike" cap="none" dirty="0" err="1">
                <a:solidFill>
                  <a:schemeClr val="dk1"/>
                </a:solidFill>
                <a:latin typeface="Calibri"/>
                <a:ea typeface="Calibri"/>
                <a:cs typeface="Calibri"/>
                <a:sym typeface="Calibri"/>
              </a:rPr>
              <a:t>University</a:t>
            </a:r>
            <a:r>
              <a:rPr lang="es-AR" sz="1200" b="1" i="0" u="none" strike="noStrike" cap="none" dirty="0">
                <a:solidFill>
                  <a:schemeClr val="dk1"/>
                </a:solidFill>
                <a:latin typeface="Calibri"/>
                <a:ea typeface="Calibri"/>
                <a:cs typeface="Calibri"/>
                <a:sym typeface="Calibri"/>
              </a:rPr>
              <a:t> of West Indies, Global Campus: </a:t>
            </a:r>
            <a:endParaRPr b="1" dirty="0"/>
          </a:p>
          <a:p>
            <a:pPr marL="0" marR="0" lvl="0" indent="0" algn="l" rtl="0">
              <a:lnSpc>
                <a:spcPct val="100000"/>
              </a:lnSpc>
              <a:spcBef>
                <a:spcPts val="0"/>
              </a:spcBef>
              <a:spcAft>
                <a:spcPts val="0"/>
              </a:spcAft>
              <a:buNone/>
            </a:pPr>
            <a:r>
              <a:rPr lang="es-AR" sz="1200" u="sng" dirty="0">
                <a:solidFill>
                  <a:schemeClr val="hlink"/>
                </a:solidFill>
                <a:latin typeface="Calibri"/>
                <a:ea typeface="Calibri"/>
                <a:cs typeface="Calibri"/>
                <a:sym typeface="Calibri"/>
                <a:hlinkClick r:id="rId3"/>
              </a:rPr>
              <a:t>p</a:t>
            </a:r>
            <a:r>
              <a:rPr lang="es-AR" sz="1200" b="0" i="0" u="sng" strike="noStrike" cap="none" dirty="0">
                <a:solidFill>
                  <a:schemeClr val="hlink"/>
                </a:solidFill>
                <a:latin typeface="Calibri"/>
                <a:ea typeface="Calibri"/>
                <a:cs typeface="Calibri"/>
                <a:sym typeface="Calibri"/>
                <a:hlinkClick r:id="rId3"/>
              </a:rPr>
              <a:t>rogrammes.occstt@open.uwi.edu</a:t>
            </a:r>
            <a:r>
              <a:rPr lang="es-AR"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dirty="0">
              <a:solidFill>
                <a:schemeClr val="dk1"/>
              </a:solidFill>
              <a:highlight>
                <a:srgbClr val="FFFF00"/>
              </a:highlight>
              <a:latin typeface="Calibri"/>
              <a:ea typeface="Calibri"/>
              <a:cs typeface="Calibri"/>
              <a:sym typeface="Calibri"/>
            </a:endParaRPr>
          </a:p>
        </p:txBody>
      </p:sp>
      <p:pic>
        <p:nvPicPr>
          <p:cNvPr id="226" name="Google Shape;226;p9"/>
          <p:cNvPicPr preferRelativeResize="0"/>
          <p:nvPr/>
        </p:nvPicPr>
        <p:blipFill rotWithShape="1">
          <a:blip r:embed="rId4">
            <a:alphaModFix/>
          </a:blip>
          <a:srcRect l="-1" t="-2" r="38968" b="1"/>
          <a:stretch/>
        </p:blipFill>
        <p:spPr>
          <a:xfrm>
            <a:off x="717444" y="339407"/>
            <a:ext cx="1704564" cy="337716"/>
          </a:xfrm>
          <a:prstGeom prst="rect">
            <a:avLst/>
          </a:prstGeom>
          <a:noFill/>
          <a:ln>
            <a:noFill/>
          </a:ln>
        </p:spPr>
      </p:pic>
      <p:pic>
        <p:nvPicPr>
          <p:cNvPr id="227" name="Google Shape;227;p9"/>
          <p:cNvPicPr preferRelativeResize="0"/>
          <p:nvPr/>
        </p:nvPicPr>
        <p:blipFill rotWithShape="1">
          <a:blip r:embed="rId5">
            <a:alphaModFix/>
          </a:blip>
          <a:srcRect/>
          <a:stretch/>
        </p:blipFill>
        <p:spPr>
          <a:xfrm>
            <a:off x="2367272" y="343053"/>
            <a:ext cx="1402074" cy="292826"/>
          </a:xfrm>
          <a:prstGeom prst="rect">
            <a:avLst/>
          </a:prstGeom>
          <a:noFill/>
          <a:ln>
            <a:noFill/>
          </a:ln>
        </p:spPr>
      </p:pic>
      <p:pic>
        <p:nvPicPr>
          <p:cNvPr id="229" name="Google Shape;229;p9"/>
          <p:cNvPicPr preferRelativeResize="0"/>
          <p:nvPr/>
        </p:nvPicPr>
        <p:blipFill rotWithShape="1">
          <a:blip r:embed="rId6">
            <a:alphaModFix/>
          </a:blip>
          <a:srcRect/>
          <a:stretch/>
        </p:blipFill>
        <p:spPr>
          <a:xfrm>
            <a:off x="5207394" y="58274"/>
            <a:ext cx="588467" cy="635879"/>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Personalizado</PresentationFormat>
  <Paragraphs>134</Paragraphs>
  <Slides>8</Slides>
  <Notes>8</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GOMEZ, MARIA SOLEDAD</dc:creator>
  <cp:lastModifiedBy>GOMEZ, MARIA SOLEDAD</cp:lastModifiedBy>
  <cp:revision>2</cp:revision>
  <dcterms:created xsi:type="dcterms:W3CDTF">2023-03-06T18:59:49Z</dcterms:created>
  <dcterms:modified xsi:type="dcterms:W3CDTF">2024-03-27T15:50:57Z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b9f95edc-924c-4e2e-aadc-659d850d3dc7</vt:lpwstr>
  </property>
</Properties>
</file>