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470" r:id="rId3"/>
    <p:sldId id="492" r:id="rId4"/>
    <p:sldId id="488" r:id="rId5"/>
    <p:sldId id="534" r:id="rId6"/>
    <p:sldId id="493" r:id="rId7"/>
    <p:sldId id="504" r:id="rId8"/>
    <p:sldId id="494" r:id="rId9"/>
    <p:sldId id="519" r:id="rId10"/>
    <p:sldId id="521" r:id="rId11"/>
    <p:sldId id="522" r:id="rId12"/>
    <p:sldId id="503" r:id="rId13"/>
    <p:sldId id="505" r:id="rId14"/>
    <p:sldId id="526" r:id="rId15"/>
    <p:sldId id="528" r:id="rId16"/>
    <p:sldId id="535" r:id="rId17"/>
    <p:sldId id="532" r:id="rId18"/>
    <p:sldId id="533" r:id="rId19"/>
    <p:sldId id="529" r:id="rId20"/>
    <p:sldId id="530" r:id="rId21"/>
    <p:sldId id="531" r:id="rId22"/>
    <p:sldId id="506" r:id="rId23"/>
    <p:sldId id="487" r:id="rId24"/>
  </p:sldIdLst>
  <p:sldSz cx="12192000" cy="6858000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A BASURTO PRECIADO" initials="MPBP" lastIdx="42" clrIdx="0">
    <p:extLst/>
  </p:cmAuthor>
  <p:cmAuthor id="2" name="ANNIE CONSTANZA CHUMPITAZ TORRES" initials="ACT" lastIdx="7" clrIdx="1">
    <p:extLst>
      <p:ext uri="{19B8F6BF-5375-455C-9EA6-DF929625EA0E}">
        <p15:presenceInfo xmlns:p15="http://schemas.microsoft.com/office/powerpoint/2012/main" userId="ANNIE CONSTANZA CHUMPITAZ TORRES" providerId="None"/>
      </p:ext>
    </p:extLst>
  </p:cmAuthor>
  <p:cmAuthor id="3" name="LUIS EDUARDO JOSE SAN MARTIN ALEGRIA" initials="LEJSMA" lastIdx="7" clrIdx="2">
    <p:extLst>
      <p:ext uri="{19B8F6BF-5375-455C-9EA6-DF929625EA0E}">
        <p15:presenceInfo xmlns:p15="http://schemas.microsoft.com/office/powerpoint/2012/main" userId="S-1-5-21-1280482202-4056878361-557001864-76923" providerId="AD"/>
      </p:ext>
    </p:extLst>
  </p:cmAuthor>
  <p:cmAuthor id="4" name="SANDRA FABIOLA CACERES PAURINOTTO" initials="SFCP" lastIdx="8" clrIdx="3">
    <p:extLst>
      <p:ext uri="{19B8F6BF-5375-455C-9EA6-DF929625EA0E}">
        <p15:presenceInfo xmlns:p15="http://schemas.microsoft.com/office/powerpoint/2012/main" userId="S-1-5-21-1280482202-4056878361-557001864-50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6600"/>
    <a:srgbClr val="B3523F"/>
    <a:srgbClr val="AB3A1C"/>
    <a:srgbClr val="CC0000"/>
    <a:srgbClr val="FE7272"/>
    <a:srgbClr val="FF7C80"/>
    <a:srgbClr val="98C0E4"/>
    <a:srgbClr val="1F4E79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0" autoAdjust="0"/>
    <p:restoredTop sz="78810" autoAdjust="0"/>
  </p:normalViewPr>
  <p:slideViewPr>
    <p:cSldViewPr snapToGrid="0">
      <p:cViewPr varScale="1">
        <p:scale>
          <a:sx n="101" d="100"/>
          <a:sy n="101" d="100"/>
        </p:scale>
        <p:origin x="1218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B9ACA-DEDD-41F0-BA02-6E1C5253D364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71EBC721-8E21-4B06-9166-B1D01141B099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300" dirty="0" smtClean="0"/>
            <a:t>Las evaluaciones de impacto pueden proporcionar un blindaje técnico ante presiones por descontinuar las políticas</a:t>
          </a:r>
          <a:endParaRPr lang="es-PE" sz="1300" dirty="0"/>
        </a:p>
      </dgm:t>
    </dgm:pt>
    <dgm:pt modelId="{55C6A978-274F-4E36-B42C-2E2482E74FBA}" type="parTrans" cxnId="{734DA3B1-947D-485B-A49D-ECC718BD04C8}">
      <dgm:prSet/>
      <dgm:spPr/>
      <dgm:t>
        <a:bodyPr/>
        <a:lstStyle/>
        <a:p>
          <a:endParaRPr lang="es-PE" sz="1300"/>
        </a:p>
      </dgm:t>
    </dgm:pt>
    <dgm:pt modelId="{A23CBC9E-2204-4386-8FBB-5B374B6C8BC3}" type="sibTrans" cxnId="{734DA3B1-947D-485B-A49D-ECC718BD04C8}">
      <dgm:prSet/>
      <dgm:spPr/>
      <dgm:t>
        <a:bodyPr/>
        <a:lstStyle/>
        <a:p>
          <a:endParaRPr lang="es-PE" sz="1300"/>
        </a:p>
      </dgm:t>
    </dgm:pt>
    <dgm:pt modelId="{181489A6-3004-4DCB-981E-677DD19BDFE6}">
      <dgm:prSet phldrT="[Texto]" custT="1"/>
      <dgm:spPr>
        <a:solidFill>
          <a:srgbClr val="C00000"/>
        </a:solidFill>
      </dgm:spPr>
      <dgm:t>
        <a:bodyPr/>
        <a:lstStyle/>
        <a:p>
          <a:pPr algn="just"/>
          <a:r>
            <a:rPr lang="es-MX" sz="1300" dirty="0" smtClean="0"/>
            <a:t>Bien realizadas, las evaluaciones de impacto constituyen la evidencia más rigurosa sobre la efectividad de las intervenciones públicas, y por tanto pueden guiar adecuadamente la asignación presupuestal.</a:t>
          </a:r>
          <a:endParaRPr lang="es-PE" sz="1300" dirty="0"/>
        </a:p>
      </dgm:t>
    </dgm:pt>
    <dgm:pt modelId="{D29EEEF3-11B8-479C-94FD-7ED787D35B76}" type="parTrans" cxnId="{01CA9D26-E6F5-4079-A36E-7BEA03F4783E}">
      <dgm:prSet/>
      <dgm:spPr/>
      <dgm:t>
        <a:bodyPr/>
        <a:lstStyle/>
        <a:p>
          <a:endParaRPr lang="es-PE" sz="1300"/>
        </a:p>
      </dgm:t>
    </dgm:pt>
    <dgm:pt modelId="{D047A295-EB47-468A-A0C7-BD2ADB577BF2}" type="sibTrans" cxnId="{01CA9D26-E6F5-4079-A36E-7BEA03F4783E}">
      <dgm:prSet/>
      <dgm:spPr/>
      <dgm:t>
        <a:bodyPr/>
        <a:lstStyle/>
        <a:p>
          <a:endParaRPr lang="es-PE" sz="1300"/>
        </a:p>
      </dgm:t>
    </dgm:pt>
    <dgm:pt modelId="{DFA7FF02-D93D-4968-AF14-C6C9BFF8D763}">
      <dgm:prSet custT="1"/>
      <dgm:spPr>
        <a:solidFill>
          <a:srgbClr val="C00000"/>
        </a:solidFill>
      </dgm:spPr>
      <dgm:t>
        <a:bodyPr/>
        <a:lstStyle/>
        <a:p>
          <a:r>
            <a:rPr lang="es-MX" sz="1300" dirty="0" smtClean="0"/>
            <a:t>Permiten identificar mejoras en el diseño e implementación de las intervenciones evaluadas si es que son complementadas con evaluaciones de procesos.</a:t>
          </a:r>
          <a:endParaRPr lang="es-PE" sz="1300" dirty="0"/>
        </a:p>
      </dgm:t>
    </dgm:pt>
    <dgm:pt modelId="{7D56DEC0-831D-41E5-A1CD-E4C34761506E}" type="parTrans" cxnId="{42162C53-95E4-4240-861E-E15F8CF6965C}">
      <dgm:prSet/>
      <dgm:spPr/>
      <dgm:t>
        <a:bodyPr/>
        <a:lstStyle/>
        <a:p>
          <a:endParaRPr lang="es-PE"/>
        </a:p>
      </dgm:t>
    </dgm:pt>
    <dgm:pt modelId="{375AA543-56FD-4290-8904-FC58E21FCD10}" type="sibTrans" cxnId="{42162C53-95E4-4240-861E-E15F8CF6965C}">
      <dgm:prSet/>
      <dgm:spPr/>
      <dgm:t>
        <a:bodyPr/>
        <a:lstStyle/>
        <a:p>
          <a:endParaRPr lang="es-PE"/>
        </a:p>
      </dgm:t>
    </dgm:pt>
    <dgm:pt modelId="{C714C7EB-A49D-4062-AE52-90C6F7795038}" type="pres">
      <dgm:prSet presAssocID="{57CB9ACA-DEDD-41F0-BA02-6E1C5253D3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1FF0927-7534-44FC-910A-DEFE6C6E952F}" type="pres">
      <dgm:prSet presAssocID="{181489A6-3004-4DCB-981E-677DD19BDFE6}" presName="parentLin" presStyleCnt="0"/>
      <dgm:spPr/>
      <dgm:t>
        <a:bodyPr/>
        <a:lstStyle/>
        <a:p>
          <a:endParaRPr lang="es-PE"/>
        </a:p>
      </dgm:t>
    </dgm:pt>
    <dgm:pt modelId="{E33082C6-9080-4112-92A3-F6916A6CE915}" type="pres">
      <dgm:prSet presAssocID="{181489A6-3004-4DCB-981E-677DD19BDFE6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BE9FC3D3-488C-4C4E-8716-B22923BF481D}" type="pres">
      <dgm:prSet presAssocID="{181489A6-3004-4DCB-981E-677DD19BDFE6}" presName="parentText" presStyleLbl="node1" presStyleIdx="0" presStyleCnt="3" custScaleX="150037" custScaleY="119469" custLinFactNeighborY="164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8B4000-BF85-49B9-98CC-05A949FA86A3}" type="pres">
      <dgm:prSet presAssocID="{181489A6-3004-4DCB-981E-677DD19BDFE6}" presName="negativeSpace" presStyleCnt="0"/>
      <dgm:spPr/>
      <dgm:t>
        <a:bodyPr/>
        <a:lstStyle/>
        <a:p>
          <a:endParaRPr lang="es-PE"/>
        </a:p>
      </dgm:t>
    </dgm:pt>
    <dgm:pt modelId="{20FC6B22-C38F-424A-A572-FF6B7207E3F0}" type="pres">
      <dgm:prSet presAssocID="{181489A6-3004-4DCB-981E-677DD19BDFE6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AB3A1C"/>
          </a:solidFill>
        </a:ln>
      </dgm:spPr>
      <dgm:t>
        <a:bodyPr/>
        <a:lstStyle/>
        <a:p>
          <a:endParaRPr lang="es-PE"/>
        </a:p>
      </dgm:t>
    </dgm:pt>
    <dgm:pt modelId="{8E1A34FB-2FBA-4CE8-ADEB-636A3D6ADB14}" type="pres">
      <dgm:prSet presAssocID="{D047A295-EB47-468A-A0C7-BD2ADB577BF2}" presName="spaceBetweenRectangles" presStyleCnt="0"/>
      <dgm:spPr/>
      <dgm:t>
        <a:bodyPr/>
        <a:lstStyle/>
        <a:p>
          <a:endParaRPr lang="es-PE"/>
        </a:p>
      </dgm:t>
    </dgm:pt>
    <dgm:pt modelId="{00EBE468-53AD-4A00-9758-5C3BCEFB0329}" type="pres">
      <dgm:prSet presAssocID="{71EBC721-8E21-4B06-9166-B1D01141B099}" presName="parentLin" presStyleCnt="0"/>
      <dgm:spPr/>
      <dgm:t>
        <a:bodyPr/>
        <a:lstStyle/>
        <a:p>
          <a:endParaRPr lang="es-PE"/>
        </a:p>
      </dgm:t>
    </dgm:pt>
    <dgm:pt modelId="{3344FF34-CD8B-4F23-9109-46CB06391DDC}" type="pres">
      <dgm:prSet presAssocID="{71EBC721-8E21-4B06-9166-B1D01141B099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6D06C493-851F-45AA-B154-5D97B2C68A0C}" type="pres">
      <dgm:prSet presAssocID="{71EBC721-8E21-4B06-9166-B1D01141B099}" presName="parentText" presStyleLbl="node1" presStyleIdx="1" presStyleCnt="3" custScaleX="139575" custScaleY="122302" custLinFactNeighborX="-7753" custLinFactNeighborY="-159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7C43B6-3E6B-4B8D-B13E-00AB73C4AD1F}" type="pres">
      <dgm:prSet presAssocID="{71EBC721-8E21-4B06-9166-B1D01141B099}" presName="negativeSpace" presStyleCnt="0"/>
      <dgm:spPr/>
      <dgm:t>
        <a:bodyPr/>
        <a:lstStyle/>
        <a:p>
          <a:endParaRPr lang="es-PE"/>
        </a:p>
      </dgm:t>
    </dgm:pt>
    <dgm:pt modelId="{3A6C6AA5-AF30-4A23-8E1D-960826D2D1DA}" type="pres">
      <dgm:prSet presAssocID="{71EBC721-8E21-4B06-9166-B1D01141B099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AB3A1C"/>
          </a:solidFill>
        </a:ln>
      </dgm:spPr>
      <dgm:t>
        <a:bodyPr/>
        <a:lstStyle/>
        <a:p>
          <a:endParaRPr lang="es-PE"/>
        </a:p>
      </dgm:t>
    </dgm:pt>
    <dgm:pt modelId="{EBBFB958-9E72-4F0A-A5DE-106B006EEEB7}" type="pres">
      <dgm:prSet presAssocID="{A23CBC9E-2204-4386-8FBB-5B374B6C8BC3}" presName="spaceBetweenRectangles" presStyleCnt="0"/>
      <dgm:spPr/>
      <dgm:t>
        <a:bodyPr/>
        <a:lstStyle/>
        <a:p>
          <a:endParaRPr lang="es-PE"/>
        </a:p>
      </dgm:t>
    </dgm:pt>
    <dgm:pt modelId="{5C4AC885-5E23-4B86-A1E6-DF25DC9465D5}" type="pres">
      <dgm:prSet presAssocID="{DFA7FF02-D93D-4968-AF14-C6C9BFF8D763}" presName="parentLin" presStyleCnt="0"/>
      <dgm:spPr/>
      <dgm:t>
        <a:bodyPr/>
        <a:lstStyle/>
        <a:p>
          <a:endParaRPr lang="es-PE"/>
        </a:p>
      </dgm:t>
    </dgm:pt>
    <dgm:pt modelId="{680064CE-2AC2-4C51-9472-4C622FE314A2}" type="pres">
      <dgm:prSet presAssocID="{DFA7FF02-D93D-4968-AF14-C6C9BFF8D763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FE41FCE8-4A58-42DE-BBF4-B89E99CC6979}" type="pres">
      <dgm:prSet presAssocID="{DFA7FF02-D93D-4968-AF14-C6C9BFF8D763}" presName="parentText" presStyleLbl="node1" presStyleIdx="2" presStyleCnt="3" custScaleX="13988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5296B6-00D9-4F23-B3C2-3B364B428039}" type="pres">
      <dgm:prSet presAssocID="{DFA7FF02-D93D-4968-AF14-C6C9BFF8D763}" presName="negativeSpace" presStyleCnt="0"/>
      <dgm:spPr/>
      <dgm:t>
        <a:bodyPr/>
        <a:lstStyle/>
        <a:p>
          <a:endParaRPr lang="es-PE"/>
        </a:p>
      </dgm:t>
    </dgm:pt>
    <dgm:pt modelId="{86916057-A869-4579-A5A8-0045CB1E66A6}" type="pres">
      <dgm:prSet presAssocID="{DFA7FF02-D93D-4968-AF14-C6C9BFF8D763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AB3A1C"/>
          </a:solidFill>
        </a:ln>
      </dgm:spPr>
      <dgm:t>
        <a:bodyPr/>
        <a:lstStyle/>
        <a:p>
          <a:endParaRPr lang="es-PE"/>
        </a:p>
      </dgm:t>
    </dgm:pt>
  </dgm:ptLst>
  <dgm:cxnLst>
    <dgm:cxn modelId="{B1ED2242-F3D0-42B5-A2FB-19F600BCC976}" type="presOf" srcId="{DFA7FF02-D93D-4968-AF14-C6C9BFF8D763}" destId="{FE41FCE8-4A58-42DE-BBF4-B89E99CC6979}" srcOrd="1" destOrd="0" presId="urn:microsoft.com/office/officeart/2005/8/layout/list1"/>
    <dgm:cxn modelId="{87347E8C-8DA1-4229-8E37-BD8BB5FDE7BF}" type="presOf" srcId="{57CB9ACA-DEDD-41F0-BA02-6E1C5253D364}" destId="{C714C7EB-A49D-4062-AE52-90C6F7795038}" srcOrd="0" destOrd="0" presId="urn:microsoft.com/office/officeart/2005/8/layout/list1"/>
    <dgm:cxn modelId="{01CA9D26-E6F5-4079-A36E-7BEA03F4783E}" srcId="{57CB9ACA-DEDD-41F0-BA02-6E1C5253D364}" destId="{181489A6-3004-4DCB-981E-677DD19BDFE6}" srcOrd="0" destOrd="0" parTransId="{D29EEEF3-11B8-479C-94FD-7ED787D35B76}" sibTransId="{D047A295-EB47-468A-A0C7-BD2ADB577BF2}"/>
    <dgm:cxn modelId="{068D9D97-723E-42E6-90D9-5546E3A6F6E2}" type="presOf" srcId="{DFA7FF02-D93D-4968-AF14-C6C9BFF8D763}" destId="{680064CE-2AC2-4C51-9472-4C622FE314A2}" srcOrd="0" destOrd="0" presId="urn:microsoft.com/office/officeart/2005/8/layout/list1"/>
    <dgm:cxn modelId="{B241617C-C783-4904-B356-456003F2A9A9}" type="presOf" srcId="{71EBC721-8E21-4B06-9166-B1D01141B099}" destId="{3344FF34-CD8B-4F23-9109-46CB06391DDC}" srcOrd="0" destOrd="0" presId="urn:microsoft.com/office/officeart/2005/8/layout/list1"/>
    <dgm:cxn modelId="{734DA3B1-947D-485B-A49D-ECC718BD04C8}" srcId="{57CB9ACA-DEDD-41F0-BA02-6E1C5253D364}" destId="{71EBC721-8E21-4B06-9166-B1D01141B099}" srcOrd="1" destOrd="0" parTransId="{55C6A978-274F-4E36-B42C-2E2482E74FBA}" sibTransId="{A23CBC9E-2204-4386-8FBB-5B374B6C8BC3}"/>
    <dgm:cxn modelId="{8C4BD539-4BBA-4EA1-8788-70E65524E6FD}" type="presOf" srcId="{181489A6-3004-4DCB-981E-677DD19BDFE6}" destId="{BE9FC3D3-488C-4C4E-8716-B22923BF481D}" srcOrd="1" destOrd="0" presId="urn:microsoft.com/office/officeart/2005/8/layout/list1"/>
    <dgm:cxn modelId="{42162C53-95E4-4240-861E-E15F8CF6965C}" srcId="{57CB9ACA-DEDD-41F0-BA02-6E1C5253D364}" destId="{DFA7FF02-D93D-4968-AF14-C6C9BFF8D763}" srcOrd="2" destOrd="0" parTransId="{7D56DEC0-831D-41E5-A1CD-E4C34761506E}" sibTransId="{375AA543-56FD-4290-8904-FC58E21FCD10}"/>
    <dgm:cxn modelId="{F2BFE141-67ED-4AD4-B348-F91ECF0DF59F}" type="presOf" srcId="{71EBC721-8E21-4B06-9166-B1D01141B099}" destId="{6D06C493-851F-45AA-B154-5D97B2C68A0C}" srcOrd="1" destOrd="0" presId="urn:microsoft.com/office/officeart/2005/8/layout/list1"/>
    <dgm:cxn modelId="{DD845DAB-BE2B-43D7-9B97-65DBA997CA8E}" type="presOf" srcId="{181489A6-3004-4DCB-981E-677DD19BDFE6}" destId="{E33082C6-9080-4112-92A3-F6916A6CE915}" srcOrd="0" destOrd="0" presId="urn:microsoft.com/office/officeart/2005/8/layout/list1"/>
    <dgm:cxn modelId="{9877D270-A794-44F1-B0E1-A86DD380FE52}" type="presParOf" srcId="{C714C7EB-A49D-4062-AE52-90C6F7795038}" destId="{71FF0927-7534-44FC-910A-DEFE6C6E952F}" srcOrd="0" destOrd="0" presId="urn:microsoft.com/office/officeart/2005/8/layout/list1"/>
    <dgm:cxn modelId="{E1AD7262-C62B-4C8B-BA9E-0DFD3BE98850}" type="presParOf" srcId="{71FF0927-7534-44FC-910A-DEFE6C6E952F}" destId="{E33082C6-9080-4112-92A3-F6916A6CE915}" srcOrd="0" destOrd="0" presId="urn:microsoft.com/office/officeart/2005/8/layout/list1"/>
    <dgm:cxn modelId="{0736394A-E290-4D41-B066-B0A3E5E1E97A}" type="presParOf" srcId="{71FF0927-7534-44FC-910A-DEFE6C6E952F}" destId="{BE9FC3D3-488C-4C4E-8716-B22923BF481D}" srcOrd="1" destOrd="0" presId="urn:microsoft.com/office/officeart/2005/8/layout/list1"/>
    <dgm:cxn modelId="{E0591ABC-FE25-465F-96C6-2389DE997C72}" type="presParOf" srcId="{C714C7EB-A49D-4062-AE52-90C6F7795038}" destId="{548B4000-BF85-49B9-98CC-05A949FA86A3}" srcOrd="1" destOrd="0" presId="urn:microsoft.com/office/officeart/2005/8/layout/list1"/>
    <dgm:cxn modelId="{F149ACD3-0F35-4895-A1C7-FAD6DB67ABBD}" type="presParOf" srcId="{C714C7EB-A49D-4062-AE52-90C6F7795038}" destId="{20FC6B22-C38F-424A-A572-FF6B7207E3F0}" srcOrd="2" destOrd="0" presId="urn:microsoft.com/office/officeart/2005/8/layout/list1"/>
    <dgm:cxn modelId="{8593373D-0566-4208-80F9-EBFFE5AD5717}" type="presParOf" srcId="{C714C7EB-A49D-4062-AE52-90C6F7795038}" destId="{8E1A34FB-2FBA-4CE8-ADEB-636A3D6ADB14}" srcOrd="3" destOrd="0" presId="urn:microsoft.com/office/officeart/2005/8/layout/list1"/>
    <dgm:cxn modelId="{5CBDCB72-4490-4B2D-979D-1719ADF21C41}" type="presParOf" srcId="{C714C7EB-A49D-4062-AE52-90C6F7795038}" destId="{00EBE468-53AD-4A00-9758-5C3BCEFB0329}" srcOrd="4" destOrd="0" presId="urn:microsoft.com/office/officeart/2005/8/layout/list1"/>
    <dgm:cxn modelId="{0DA558B5-D540-4F8F-AE37-FB589AADE084}" type="presParOf" srcId="{00EBE468-53AD-4A00-9758-5C3BCEFB0329}" destId="{3344FF34-CD8B-4F23-9109-46CB06391DDC}" srcOrd="0" destOrd="0" presId="urn:microsoft.com/office/officeart/2005/8/layout/list1"/>
    <dgm:cxn modelId="{35907B38-6383-42ED-90BA-845A2B970C37}" type="presParOf" srcId="{00EBE468-53AD-4A00-9758-5C3BCEFB0329}" destId="{6D06C493-851F-45AA-B154-5D97B2C68A0C}" srcOrd="1" destOrd="0" presId="urn:microsoft.com/office/officeart/2005/8/layout/list1"/>
    <dgm:cxn modelId="{915C989E-70AD-43C1-B2E1-760E366F06FF}" type="presParOf" srcId="{C714C7EB-A49D-4062-AE52-90C6F7795038}" destId="{B17C43B6-3E6B-4B8D-B13E-00AB73C4AD1F}" srcOrd="5" destOrd="0" presId="urn:microsoft.com/office/officeart/2005/8/layout/list1"/>
    <dgm:cxn modelId="{1C4F539B-198D-4C85-B9AF-CB2E66841609}" type="presParOf" srcId="{C714C7EB-A49D-4062-AE52-90C6F7795038}" destId="{3A6C6AA5-AF30-4A23-8E1D-960826D2D1DA}" srcOrd="6" destOrd="0" presId="urn:microsoft.com/office/officeart/2005/8/layout/list1"/>
    <dgm:cxn modelId="{8298DDB0-5488-4BE5-88EE-7FF7DCD3BE69}" type="presParOf" srcId="{C714C7EB-A49D-4062-AE52-90C6F7795038}" destId="{EBBFB958-9E72-4F0A-A5DE-106B006EEEB7}" srcOrd="7" destOrd="0" presId="urn:microsoft.com/office/officeart/2005/8/layout/list1"/>
    <dgm:cxn modelId="{D954B527-40BD-451B-B07F-3E6B63C9534B}" type="presParOf" srcId="{C714C7EB-A49D-4062-AE52-90C6F7795038}" destId="{5C4AC885-5E23-4B86-A1E6-DF25DC9465D5}" srcOrd="8" destOrd="0" presId="urn:microsoft.com/office/officeart/2005/8/layout/list1"/>
    <dgm:cxn modelId="{47E9F61B-3C6D-4CDF-8D1D-C1BAD8BCAB1A}" type="presParOf" srcId="{5C4AC885-5E23-4B86-A1E6-DF25DC9465D5}" destId="{680064CE-2AC2-4C51-9472-4C622FE314A2}" srcOrd="0" destOrd="0" presId="urn:microsoft.com/office/officeart/2005/8/layout/list1"/>
    <dgm:cxn modelId="{3ED22D9E-4D6F-46FB-9D6E-1E588C2F5BB2}" type="presParOf" srcId="{5C4AC885-5E23-4B86-A1E6-DF25DC9465D5}" destId="{FE41FCE8-4A58-42DE-BBF4-B89E99CC6979}" srcOrd="1" destOrd="0" presId="urn:microsoft.com/office/officeart/2005/8/layout/list1"/>
    <dgm:cxn modelId="{CD18F9BE-80A7-4BE7-8BB9-048D089C2EB9}" type="presParOf" srcId="{C714C7EB-A49D-4062-AE52-90C6F7795038}" destId="{4F5296B6-00D9-4F23-B3C2-3B364B428039}" srcOrd="9" destOrd="0" presId="urn:microsoft.com/office/officeart/2005/8/layout/list1"/>
    <dgm:cxn modelId="{B81BBD34-627B-4397-BE33-AC0DB3A99122}" type="presParOf" srcId="{C714C7EB-A49D-4062-AE52-90C6F7795038}" destId="{86916057-A869-4579-A5A8-0045CB1E66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D20BED-1902-4022-9B7A-3167D344EF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F6B16A6-A1FB-438A-8778-0E76B89C5678}">
      <dgm:prSet phldrT="[Texto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El </a:t>
          </a:r>
          <a:r>
            <a:rPr lang="es-PE" b="1" dirty="0" smtClean="0">
              <a:solidFill>
                <a:srgbClr val="C00000"/>
              </a:solidFill>
            </a:rPr>
            <a:t>uso de data administrativa permite evaluar de manera rápida y con un costo muy bajo</a:t>
          </a:r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, alineando los tiempos entre la llegada de la evidencia y la toma de decisiones.</a:t>
          </a:r>
          <a:endParaRPr lang="es-PE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B133E4A-D0F4-476C-9FD8-42A7196A9666}" type="parTrans" cxnId="{073645A2-A372-4694-B985-E709712CCAC0}">
      <dgm:prSet/>
      <dgm:spPr/>
      <dgm:t>
        <a:bodyPr/>
        <a:lstStyle/>
        <a:p>
          <a:endParaRPr lang="es-PE"/>
        </a:p>
      </dgm:t>
    </dgm:pt>
    <dgm:pt modelId="{991B0493-12A1-4674-9FC4-E34B7CFC9B11}" type="sibTrans" cxnId="{073645A2-A372-4694-B985-E709712CCAC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PE"/>
        </a:p>
      </dgm:t>
    </dgm:pt>
    <dgm:pt modelId="{88A0BE10-9C32-4468-941C-01DCE302CCCC}">
      <dgm:prSet phldrT="[Texto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  </a:t>
          </a:r>
          <a:r>
            <a:rPr lang="es-PE" b="1" dirty="0" smtClean="0">
              <a:solidFill>
                <a:srgbClr val="C00000"/>
              </a:solidFill>
            </a:rPr>
            <a:t>Las evaluaciones de impacto son necesarias pero no suficientes</a:t>
          </a:r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. Se requiere complementar el análisis con evaluaciones de proceso que evidencien los aciertos y desaciertos en la implementación y detecten espacios de mejora.</a:t>
          </a:r>
        </a:p>
      </dgm:t>
    </dgm:pt>
    <dgm:pt modelId="{33A6F47D-7864-4ABE-9CD6-7DDF74BC4900}" type="parTrans" cxnId="{49D5618D-2D4A-4647-9428-F69B602CE21E}">
      <dgm:prSet/>
      <dgm:spPr/>
      <dgm:t>
        <a:bodyPr/>
        <a:lstStyle/>
        <a:p>
          <a:endParaRPr lang="es-PE"/>
        </a:p>
      </dgm:t>
    </dgm:pt>
    <dgm:pt modelId="{3DBA158E-C099-4DDA-8224-5FB0E61C7522}" type="sibTrans" cxnId="{49D5618D-2D4A-4647-9428-F69B602CE21E}">
      <dgm:prSet/>
      <dgm:spPr/>
      <dgm:t>
        <a:bodyPr/>
        <a:lstStyle/>
        <a:p>
          <a:endParaRPr lang="es-PE"/>
        </a:p>
      </dgm:t>
    </dgm:pt>
    <dgm:pt modelId="{916262E2-CF09-40C8-8336-3F3E1BBA05E9}">
      <dgm:prSet phldrT="[Texto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Para asegurar que la evidencia generada sirva, es </a:t>
          </a:r>
          <a:r>
            <a:rPr lang="es-PE" b="1" dirty="0" smtClean="0">
              <a:solidFill>
                <a:srgbClr val="C00000"/>
              </a:solidFill>
            </a:rPr>
            <a:t>necesario partir del uso</a:t>
          </a:r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 que se le dará y de las necesidades de información existentes. </a:t>
          </a:r>
          <a:r>
            <a:rPr lang="es-PE" b="1" dirty="0" smtClean="0">
              <a:solidFill>
                <a:srgbClr val="C00000"/>
              </a:solidFill>
            </a:rPr>
            <a:t>Tener al usuario en la mesa y en todo el proceso de evaluación es central</a:t>
          </a:r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es-PE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AE1C93B-D3FF-49D3-A695-CC01956C22B2}" type="parTrans" cxnId="{C68681C9-6901-44FD-92A2-F89B1069261F}">
      <dgm:prSet/>
      <dgm:spPr/>
      <dgm:t>
        <a:bodyPr/>
        <a:lstStyle/>
        <a:p>
          <a:endParaRPr lang="es-PE"/>
        </a:p>
      </dgm:t>
    </dgm:pt>
    <dgm:pt modelId="{5383147E-EC8B-490C-AD15-DFAE6469D497}" type="sibTrans" cxnId="{C68681C9-6901-44FD-92A2-F89B1069261F}">
      <dgm:prSet/>
      <dgm:spPr/>
      <dgm:t>
        <a:bodyPr/>
        <a:lstStyle/>
        <a:p>
          <a:endParaRPr lang="es-PE"/>
        </a:p>
      </dgm:t>
    </dgm:pt>
    <dgm:pt modelId="{AFD56DF0-CC96-4D5E-84A8-09BC3911586E}">
      <dgm:prSet phldrT="[Texto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PE" b="1" dirty="0" smtClean="0">
              <a:solidFill>
                <a:srgbClr val="C00000"/>
              </a:solidFill>
            </a:rPr>
            <a:t>Es posible innovar rápido y a bajo costo</a:t>
          </a:r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. La academia y el sector privado pueden ayudar en este proceso.</a:t>
          </a:r>
          <a:endParaRPr lang="es-PE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44F658-CE98-420C-B3B6-FA6DE0E3E948}" type="parTrans" cxnId="{01689400-FA11-4B3F-9C9F-0A526E16DF7D}">
      <dgm:prSet/>
      <dgm:spPr/>
      <dgm:t>
        <a:bodyPr/>
        <a:lstStyle/>
        <a:p>
          <a:endParaRPr lang="es-PE"/>
        </a:p>
      </dgm:t>
    </dgm:pt>
    <dgm:pt modelId="{6D7EF401-6297-42CD-9BB6-0AB122CC5AB9}" type="sibTrans" cxnId="{01689400-FA11-4B3F-9C9F-0A526E16DF7D}">
      <dgm:prSet/>
      <dgm:spPr/>
      <dgm:t>
        <a:bodyPr/>
        <a:lstStyle/>
        <a:p>
          <a:endParaRPr lang="es-PE"/>
        </a:p>
      </dgm:t>
    </dgm:pt>
    <dgm:pt modelId="{DA3477B8-8DDE-4980-A35F-82DDA7CE9978}">
      <dgm:prSet phldrT="[Texto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Generar una </a:t>
          </a:r>
          <a:r>
            <a:rPr lang="es-PE" b="1" dirty="0" smtClean="0">
              <a:solidFill>
                <a:srgbClr val="C00000"/>
              </a:solidFill>
            </a:rPr>
            <a:t>cultura organizacional que asuma la evaluación como herramienta para la innovación y el aprendizaje </a:t>
          </a:r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es determinante para el avance de la herramienta.</a:t>
          </a:r>
        </a:p>
      </dgm:t>
    </dgm:pt>
    <dgm:pt modelId="{47C3F241-31FA-4325-9F59-415A38326438}" type="parTrans" cxnId="{0AC4E9FF-8B3B-485D-9F5E-BBF33DE03F3E}">
      <dgm:prSet/>
      <dgm:spPr/>
      <dgm:t>
        <a:bodyPr/>
        <a:lstStyle/>
        <a:p>
          <a:endParaRPr lang="es-PE"/>
        </a:p>
      </dgm:t>
    </dgm:pt>
    <dgm:pt modelId="{3FCC4564-B45C-41ED-B8D3-0D72C359DF78}" type="sibTrans" cxnId="{0AC4E9FF-8B3B-485D-9F5E-BBF33DE03F3E}">
      <dgm:prSet/>
      <dgm:spPr/>
      <dgm:t>
        <a:bodyPr/>
        <a:lstStyle/>
        <a:p>
          <a:endParaRPr lang="es-PE"/>
        </a:p>
      </dgm:t>
    </dgm:pt>
    <dgm:pt modelId="{8D035E31-A4E3-48C1-B340-55430B1E49AA}">
      <dgm:prSet phldrT="[Texto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PE" dirty="0" smtClean="0">
              <a:solidFill>
                <a:schemeClr val="tx1">
                  <a:lumMod val="65000"/>
                  <a:lumOff val="35000"/>
                </a:schemeClr>
              </a:solidFill>
            </a:rPr>
            <a:t>No es posible evaluar todas las intervenciones y </a:t>
          </a:r>
          <a:r>
            <a:rPr lang="es-PE" b="1" dirty="0" smtClean="0">
              <a:solidFill>
                <a:srgbClr val="C00000"/>
              </a:solidFill>
            </a:rPr>
            <a:t>no todo se puede evaluar experimentalmente</a:t>
          </a:r>
          <a:r>
            <a:rPr lang="es-PE" dirty="0" smtClean="0">
              <a:solidFill>
                <a:srgbClr val="C00000"/>
              </a:solidFill>
            </a:rPr>
            <a:t>.</a:t>
          </a:r>
          <a:endParaRPr lang="es-PE" dirty="0">
            <a:solidFill>
              <a:srgbClr val="C00000"/>
            </a:solidFill>
          </a:endParaRPr>
        </a:p>
      </dgm:t>
    </dgm:pt>
    <dgm:pt modelId="{683AC136-F205-4206-AAE5-54237AB1BECA}" type="parTrans" cxnId="{F4C74AF8-310A-4DEF-A69F-1CBDE5E9FBF4}">
      <dgm:prSet/>
      <dgm:spPr/>
      <dgm:t>
        <a:bodyPr/>
        <a:lstStyle/>
        <a:p>
          <a:endParaRPr lang="es-PE"/>
        </a:p>
      </dgm:t>
    </dgm:pt>
    <dgm:pt modelId="{750E3018-D0EC-416B-9504-A3D5716D08AB}" type="sibTrans" cxnId="{F4C74AF8-310A-4DEF-A69F-1CBDE5E9FBF4}">
      <dgm:prSet/>
      <dgm:spPr/>
      <dgm:t>
        <a:bodyPr/>
        <a:lstStyle/>
        <a:p>
          <a:endParaRPr lang="es-PE"/>
        </a:p>
      </dgm:t>
    </dgm:pt>
    <dgm:pt modelId="{13DA0EEE-D132-4A4F-A1D6-65F7E4A94AFF}" type="pres">
      <dgm:prSet presAssocID="{8ED20BED-1902-4022-9B7A-3167D344EF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B3F8783C-EAF4-4D5C-A100-1CDE243C7CA6}" type="pres">
      <dgm:prSet presAssocID="{8ED20BED-1902-4022-9B7A-3167D344EF88}" presName="Name1" presStyleCnt="0"/>
      <dgm:spPr/>
    </dgm:pt>
    <dgm:pt modelId="{A3D0E967-4C7E-402A-9E1B-9CA8C83C999E}" type="pres">
      <dgm:prSet presAssocID="{8ED20BED-1902-4022-9B7A-3167D344EF88}" presName="cycle" presStyleCnt="0"/>
      <dgm:spPr/>
    </dgm:pt>
    <dgm:pt modelId="{B9CF2AB8-2FC0-4FE2-9476-069946B61640}" type="pres">
      <dgm:prSet presAssocID="{8ED20BED-1902-4022-9B7A-3167D344EF88}" presName="srcNode" presStyleLbl="node1" presStyleIdx="0" presStyleCnt="6"/>
      <dgm:spPr/>
    </dgm:pt>
    <dgm:pt modelId="{2967D510-676E-4902-BCA4-8699E2D0A86F}" type="pres">
      <dgm:prSet presAssocID="{8ED20BED-1902-4022-9B7A-3167D344EF88}" presName="conn" presStyleLbl="parChTrans1D2" presStyleIdx="0" presStyleCnt="1"/>
      <dgm:spPr/>
      <dgm:t>
        <a:bodyPr/>
        <a:lstStyle/>
        <a:p>
          <a:endParaRPr lang="es-PE"/>
        </a:p>
      </dgm:t>
    </dgm:pt>
    <dgm:pt modelId="{6F9B48EB-F30C-4F0F-BC49-7578D5B8A7DE}" type="pres">
      <dgm:prSet presAssocID="{8ED20BED-1902-4022-9B7A-3167D344EF88}" presName="extraNode" presStyleLbl="node1" presStyleIdx="0" presStyleCnt="6"/>
      <dgm:spPr/>
    </dgm:pt>
    <dgm:pt modelId="{DFAEDD2A-A111-4DB2-A470-888C1E265267}" type="pres">
      <dgm:prSet presAssocID="{8ED20BED-1902-4022-9B7A-3167D344EF88}" presName="dstNode" presStyleLbl="node1" presStyleIdx="0" presStyleCnt="6"/>
      <dgm:spPr/>
    </dgm:pt>
    <dgm:pt modelId="{FF07E254-EDE5-4E4D-8612-DC9030CB69AE}" type="pres">
      <dgm:prSet presAssocID="{5F6B16A6-A1FB-438A-8778-0E76B89C567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42FC99-B393-4A34-9A7F-DA1B64AC2E0C}" type="pres">
      <dgm:prSet presAssocID="{5F6B16A6-A1FB-438A-8778-0E76B89C5678}" presName="accent_1" presStyleCnt="0"/>
      <dgm:spPr/>
    </dgm:pt>
    <dgm:pt modelId="{57680A5C-5A41-47FF-AB18-58CA587A4161}" type="pres">
      <dgm:prSet presAssocID="{5F6B16A6-A1FB-438A-8778-0E76B89C5678}" presName="accentRepeatNode" presStyleLbl="solidFgAcc1" presStyleIdx="0" presStyleCnt="6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</dgm:pt>
    <dgm:pt modelId="{54E2B22A-5FAB-4851-ACD7-EDC8F3768F57}" type="pres">
      <dgm:prSet presAssocID="{8D035E31-A4E3-48C1-B340-55430B1E49A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79A6F5-B87F-4ED2-A2EA-64C3D4D9D121}" type="pres">
      <dgm:prSet presAssocID="{8D035E31-A4E3-48C1-B340-55430B1E49AA}" presName="accent_2" presStyleCnt="0"/>
      <dgm:spPr/>
    </dgm:pt>
    <dgm:pt modelId="{F3A54EF5-C2D5-47DF-BB30-D2D41216BADA}" type="pres">
      <dgm:prSet presAssocID="{8D035E31-A4E3-48C1-B340-55430B1E49AA}" presName="accentRepeatNode" presStyleLbl="solidFgAcc1" presStyleIdx="1" presStyleCnt="6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F7042D6D-B1C6-4232-BFBB-B3CD19FC94AB}" type="pres">
      <dgm:prSet presAssocID="{88A0BE10-9C32-4468-941C-01DCE302CCC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3162C9-10BB-4CB9-A640-F59FAFCA75BF}" type="pres">
      <dgm:prSet presAssocID="{88A0BE10-9C32-4468-941C-01DCE302CCCC}" presName="accent_3" presStyleCnt="0"/>
      <dgm:spPr/>
    </dgm:pt>
    <dgm:pt modelId="{F35BFF50-E7B3-4C4E-A19F-1DB7ED906B94}" type="pres">
      <dgm:prSet presAssocID="{88A0BE10-9C32-4468-941C-01DCE302CCCC}" presName="accentRepeatNode" presStyleLbl="solidFgAcc1" presStyleIdx="2" presStyleCnt="6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912F8B4F-D6E0-4F17-B800-66E9F3EC08FD}" type="pres">
      <dgm:prSet presAssocID="{916262E2-CF09-40C8-8336-3F3E1BBA05E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218D59E-0E7D-4C22-B2BA-DE3598592903}" type="pres">
      <dgm:prSet presAssocID="{916262E2-CF09-40C8-8336-3F3E1BBA05E9}" presName="accent_4" presStyleCnt="0"/>
      <dgm:spPr/>
    </dgm:pt>
    <dgm:pt modelId="{E14631D2-75CB-4F43-8BF9-A3D0A8AF07AB}" type="pres">
      <dgm:prSet presAssocID="{916262E2-CF09-40C8-8336-3F3E1BBA05E9}" presName="accentRepeatNode" presStyleLbl="solidFgAcc1" presStyleIdx="3" presStyleCnt="6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CCCBBF34-FA69-4E0C-9C0F-F0C3D3F72955}" type="pres">
      <dgm:prSet presAssocID="{AFD56DF0-CC96-4D5E-84A8-09BC3911586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37DF4A6-587E-4882-A17D-AB295F243DD1}" type="pres">
      <dgm:prSet presAssocID="{AFD56DF0-CC96-4D5E-84A8-09BC3911586E}" presName="accent_5" presStyleCnt="0"/>
      <dgm:spPr/>
    </dgm:pt>
    <dgm:pt modelId="{29BE5E40-ED11-4AF6-8482-3C4A4EA8E5F8}" type="pres">
      <dgm:prSet presAssocID="{AFD56DF0-CC96-4D5E-84A8-09BC3911586E}" presName="accentRepeatNode" presStyleLbl="solidFgAcc1" presStyleIdx="4" presStyleCnt="6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6527054E-EF3D-46E4-A2D8-ECFE9C252FCB}" type="pres">
      <dgm:prSet presAssocID="{DA3477B8-8DDE-4980-A35F-82DDA7CE997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712ED0-D2F1-479E-A143-AAB1A06C4FFA}" type="pres">
      <dgm:prSet presAssocID="{DA3477B8-8DDE-4980-A35F-82DDA7CE9978}" presName="accent_6" presStyleCnt="0"/>
      <dgm:spPr/>
    </dgm:pt>
    <dgm:pt modelId="{FAD484C4-C80D-4BBB-957E-42C74B83EEDC}" type="pres">
      <dgm:prSet presAssocID="{DA3477B8-8DDE-4980-A35F-82DDA7CE9978}" presName="accentRepeatNode" presStyleLbl="solidFgAcc1" presStyleIdx="5" presStyleCnt="6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</dgm:ptLst>
  <dgm:cxnLst>
    <dgm:cxn modelId="{49D5618D-2D4A-4647-9428-F69B602CE21E}" srcId="{8ED20BED-1902-4022-9B7A-3167D344EF88}" destId="{88A0BE10-9C32-4468-941C-01DCE302CCCC}" srcOrd="2" destOrd="0" parTransId="{33A6F47D-7864-4ABE-9CD6-7DDF74BC4900}" sibTransId="{3DBA158E-C099-4DDA-8224-5FB0E61C7522}"/>
    <dgm:cxn modelId="{79DEAF83-07C1-4326-9222-C6727D507FE5}" type="presOf" srcId="{8ED20BED-1902-4022-9B7A-3167D344EF88}" destId="{13DA0EEE-D132-4A4F-A1D6-65F7E4A94AFF}" srcOrd="0" destOrd="0" presId="urn:microsoft.com/office/officeart/2008/layout/VerticalCurvedList"/>
    <dgm:cxn modelId="{998E5A41-D313-4EE6-86A9-08B251B4D935}" type="presOf" srcId="{88A0BE10-9C32-4468-941C-01DCE302CCCC}" destId="{F7042D6D-B1C6-4232-BFBB-B3CD19FC94AB}" srcOrd="0" destOrd="0" presId="urn:microsoft.com/office/officeart/2008/layout/VerticalCurvedList"/>
    <dgm:cxn modelId="{073645A2-A372-4694-B985-E709712CCAC0}" srcId="{8ED20BED-1902-4022-9B7A-3167D344EF88}" destId="{5F6B16A6-A1FB-438A-8778-0E76B89C5678}" srcOrd="0" destOrd="0" parTransId="{EB133E4A-D0F4-476C-9FD8-42A7196A9666}" sibTransId="{991B0493-12A1-4674-9FC4-E34B7CFC9B11}"/>
    <dgm:cxn modelId="{C68681C9-6901-44FD-92A2-F89B1069261F}" srcId="{8ED20BED-1902-4022-9B7A-3167D344EF88}" destId="{916262E2-CF09-40C8-8336-3F3E1BBA05E9}" srcOrd="3" destOrd="0" parTransId="{9AE1C93B-D3FF-49D3-A695-CC01956C22B2}" sibTransId="{5383147E-EC8B-490C-AD15-DFAE6469D497}"/>
    <dgm:cxn modelId="{D630DC7D-0A89-47DF-9A3C-C273E07F79FB}" type="presOf" srcId="{5F6B16A6-A1FB-438A-8778-0E76B89C5678}" destId="{FF07E254-EDE5-4E4D-8612-DC9030CB69AE}" srcOrd="0" destOrd="0" presId="urn:microsoft.com/office/officeart/2008/layout/VerticalCurvedList"/>
    <dgm:cxn modelId="{BC97E885-874E-487E-B36F-FA54E572EAC3}" type="presOf" srcId="{AFD56DF0-CC96-4D5E-84A8-09BC3911586E}" destId="{CCCBBF34-FA69-4E0C-9C0F-F0C3D3F72955}" srcOrd="0" destOrd="0" presId="urn:microsoft.com/office/officeart/2008/layout/VerticalCurvedList"/>
    <dgm:cxn modelId="{1B7D027D-560F-417D-B156-77392406066C}" type="presOf" srcId="{8D035E31-A4E3-48C1-B340-55430B1E49AA}" destId="{54E2B22A-5FAB-4851-ACD7-EDC8F3768F57}" srcOrd="0" destOrd="0" presId="urn:microsoft.com/office/officeart/2008/layout/VerticalCurvedList"/>
    <dgm:cxn modelId="{F4C74AF8-310A-4DEF-A69F-1CBDE5E9FBF4}" srcId="{8ED20BED-1902-4022-9B7A-3167D344EF88}" destId="{8D035E31-A4E3-48C1-B340-55430B1E49AA}" srcOrd="1" destOrd="0" parTransId="{683AC136-F205-4206-AAE5-54237AB1BECA}" sibTransId="{750E3018-D0EC-416B-9504-A3D5716D08AB}"/>
    <dgm:cxn modelId="{0AC4E9FF-8B3B-485D-9F5E-BBF33DE03F3E}" srcId="{8ED20BED-1902-4022-9B7A-3167D344EF88}" destId="{DA3477B8-8DDE-4980-A35F-82DDA7CE9978}" srcOrd="5" destOrd="0" parTransId="{47C3F241-31FA-4325-9F59-415A38326438}" sibTransId="{3FCC4564-B45C-41ED-B8D3-0D72C359DF78}"/>
    <dgm:cxn modelId="{4F40E1CD-AFA2-4072-89D3-D9F11484982F}" type="presOf" srcId="{991B0493-12A1-4674-9FC4-E34B7CFC9B11}" destId="{2967D510-676E-4902-BCA4-8699E2D0A86F}" srcOrd="0" destOrd="0" presId="urn:microsoft.com/office/officeart/2008/layout/VerticalCurvedList"/>
    <dgm:cxn modelId="{01689400-FA11-4B3F-9C9F-0A526E16DF7D}" srcId="{8ED20BED-1902-4022-9B7A-3167D344EF88}" destId="{AFD56DF0-CC96-4D5E-84A8-09BC3911586E}" srcOrd="4" destOrd="0" parTransId="{5C44F658-CE98-420C-B3B6-FA6DE0E3E948}" sibTransId="{6D7EF401-6297-42CD-9BB6-0AB122CC5AB9}"/>
    <dgm:cxn modelId="{8DAEF131-1F87-4AD3-A452-12317519BB2B}" type="presOf" srcId="{916262E2-CF09-40C8-8336-3F3E1BBA05E9}" destId="{912F8B4F-D6E0-4F17-B800-66E9F3EC08FD}" srcOrd="0" destOrd="0" presId="urn:microsoft.com/office/officeart/2008/layout/VerticalCurvedList"/>
    <dgm:cxn modelId="{8E5C7992-69CF-4FC7-8FA9-1E0EC69ACB40}" type="presOf" srcId="{DA3477B8-8DDE-4980-A35F-82DDA7CE9978}" destId="{6527054E-EF3D-46E4-A2D8-ECFE9C252FCB}" srcOrd="0" destOrd="0" presId="urn:microsoft.com/office/officeart/2008/layout/VerticalCurvedList"/>
    <dgm:cxn modelId="{713124FD-2CA9-4E61-A61C-9231B96EC5A5}" type="presParOf" srcId="{13DA0EEE-D132-4A4F-A1D6-65F7E4A94AFF}" destId="{B3F8783C-EAF4-4D5C-A100-1CDE243C7CA6}" srcOrd="0" destOrd="0" presId="urn:microsoft.com/office/officeart/2008/layout/VerticalCurvedList"/>
    <dgm:cxn modelId="{A880E858-5798-4775-91E9-E4D9F3CCE9F4}" type="presParOf" srcId="{B3F8783C-EAF4-4D5C-A100-1CDE243C7CA6}" destId="{A3D0E967-4C7E-402A-9E1B-9CA8C83C999E}" srcOrd="0" destOrd="0" presId="urn:microsoft.com/office/officeart/2008/layout/VerticalCurvedList"/>
    <dgm:cxn modelId="{AF8E6E8C-E139-49B6-8911-A94D4A10BB7D}" type="presParOf" srcId="{A3D0E967-4C7E-402A-9E1B-9CA8C83C999E}" destId="{B9CF2AB8-2FC0-4FE2-9476-069946B61640}" srcOrd="0" destOrd="0" presId="urn:microsoft.com/office/officeart/2008/layout/VerticalCurvedList"/>
    <dgm:cxn modelId="{2A27CB72-6B6A-42A6-ACCB-72D8B505DDA0}" type="presParOf" srcId="{A3D0E967-4C7E-402A-9E1B-9CA8C83C999E}" destId="{2967D510-676E-4902-BCA4-8699E2D0A86F}" srcOrd="1" destOrd="0" presId="urn:microsoft.com/office/officeart/2008/layout/VerticalCurvedList"/>
    <dgm:cxn modelId="{B87B64E9-F283-4B8D-A89C-2D2DAF59FE58}" type="presParOf" srcId="{A3D0E967-4C7E-402A-9E1B-9CA8C83C999E}" destId="{6F9B48EB-F30C-4F0F-BC49-7578D5B8A7DE}" srcOrd="2" destOrd="0" presId="urn:microsoft.com/office/officeart/2008/layout/VerticalCurvedList"/>
    <dgm:cxn modelId="{EB1E2E48-642C-4BC9-BE98-98EECE994F9E}" type="presParOf" srcId="{A3D0E967-4C7E-402A-9E1B-9CA8C83C999E}" destId="{DFAEDD2A-A111-4DB2-A470-888C1E265267}" srcOrd="3" destOrd="0" presId="urn:microsoft.com/office/officeart/2008/layout/VerticalCurvedList"/>
    <dgm:cxn modelId="{E277AE3E-4518-411B-94C0-E6B34929FA19}" type="presParOf" srcId="{B3F8783C-EAF4-4D5C-A100-1CDE243C7CA6}" destId="{FF07E254-EDE5-4E4D-8612-DC9030CB69AE}" srcOrd="1" destOrd="0" presId="urn:microsoft.com/office/officeart/2008/layout/VerticalCurvedList"/>
    <dgm:cxn modelId="{827B8E6A-9E14-420B-A3D9-9D2F7069E44D}" type="presParOf" srcId="{B3F8783C-EAF4-4D5C-A100-1CDE243C7CA6}" destId="{AC42FC99-B393-4A34-9A7F-DA1B64AC2E0C}" srcOrd="2" destOrd="0" presId="urn:microsoft.com/office/officeart/2008/layout/VerticalCurvedList"/>
    <dgm:cxn modelId="{99D32646-35F8-40E6-8B96-1CB8B6959C15}" type="presParOf" srcId="{AC42FC99-B393-4A34-9A7F-DA1B64AC2E0C}" destId="{57680A5C-5A41-47FF-AB18-58CA587A4161}" srcOrd="0" destOrd="0" presId="urn:microsoft.com/office/officeart/2008/layout/VerticalCurvedList"/>
    <dgm:cxn modelId="{FECBEC2D-700F-47FE-AB3F-3B9447960C4D}" type="presParOf" srcId="{B3F8783C-EAF4-4D5C-A100-1CDE243C7CA6}" destId="{54E2B22A-5FAB-4851-ACD7-EDC8F3768F57}" srcOrd="3" destOrd="0" presId="urn:microsoft.com/office/officeart/2008/layout/VerticalCurvedList"/>
    <dgm:cxn modelId="{0A8A043F-C765-4293-BE70-970578C0B346}" type="presParOf" srcId="{B3F8783C-EAF4-4D5C-A100-1CDE243C7CA6}" destId="{3E79A6F5-B87F-4ED2-A2EA-64C3D4D9D121}" srcOrd="4" destOrd="0" presId="urn:microsoft.com/office/officeart/2008/layout/VerticalCurvedList"/>
    <dgm:cxn modelId="{1D6FB50B-39EC-47DD-AFEA-8A5FB332AEAF}" type="presParOf" srcId="{3E79A6F5-B87F-4ED2-A2EA-64C3D4D9D121}" destId="{F3A54EF5-C2D5-47DF-BB30-D2D41216BADA}" srcOrd="0" destOrd="0" presId="urn:microsoft.com/office/officeart/2008/layout/VerticalCurvedList"/>
    <dgm:cxn modelId="{F43ADE89-97BC-47C5-A1E9-282A5DFCACE2}" type="presParOf" srcId="{B3F8783C-EAF4-4D5C-A100-1CDE243C7CA6}" destId="{F7042D6D-B1C6-4232-BFBB-B3CD19FC94AB}" srcOrd="5" destOrd="0" presId="urn:microsoft.com/office/officeart/2008/layout/VerticalCurvedList"/>
    <dgm:cxn modelId="{AF7A7B35-780B-4049-9217-7BC3412365DA}" type="presParOf" srcId="{B3F8783C-EAF4-4D5C-A100-1CDE243C7CA6}" destId="{2F3162C9-10BB-4CB9-A640-F59FAFCA75BF}" srcOrd="6" destOrd="0" presId="urn:microsoft.com/office/officeart/2008/layout/VerticalCurvedList"/>
    <dgm:cxn modelId="{AA9CA151-A4E8-4405-B933-15AA1A505457}" type="presParOf" srcId="{2F3162C9-10BB-4CB9-A640-F59FAFCA75BF}" destId="{F35BFF50-E7B3-4C4E-A19F-1DB7ED906B94}" srcOrd="0" destOrd="0" presId="urn:microsoft.com/office/officeart/2008/layout/VerticalCurvedList"/>
    <dgm:cxn modelId="{0EF69C81-733A-4BDD-B972-C3CDF9F8EF51}" type="presParOf" srcId="{B3F8783C-EAF4-4D5C-A100-1CDE243C7CA6}" destId="{912F8B4F-D6E0-4F17-B800-66E9F3EC08FD}" srcOrd="7" destOrd="0" presId="urn:microsoft.com/office/officeart/2008/layout/VerticalCurvedList"/>
    <dgm:cxn modelId="{A674ED26-4A58-45E9-ADC2-0D5F247DB39F}" type="presParOf" srcId="{B3F8783C-EAF4-4D5C-A100-1CDE243C7CA6}" destId="{D218D59E-0E7D-4C22-B2BA-DE3598592903}" srcOrd="8" destOrd="0" presId="urn:microsoft.com/office/officeart/2008/layout/VerticalCurvedList"/>
    <dgm:cxn modelId="{3B3228F3-3063-4BA4-A17A-A01A2FE1ACF8}" type="presParOf" srcId="{D218D59E-0E7D-4C22-B2BA-DE3598592903}" destId="{E14631D2-75CB-4F43-8BF9-A3D0A8AF07AB}" srcOrd="0" destOrd="0" presId="urn:microsoft.com/office/officeart/2008/layout/VerticalCurvedList"/>
    <dgm:cxn modelId="{21E85FA1-F1A1-4D1B-9B6C-AAEA90ED7EC9}" type="presParOf" srcId="{B3F8783C-EAF4-4D5C-A100-1CDE243C7CA6}" destId="{CCCBBF34-FA69-4E0C-9C0F-F0C3D3F72955}" srcOrd="9" destOrd="0" presId="urn:microsoft.com/office/officeart/2008/layout/VerticalCurvedList"/>
    <dgm:cxn modelId="{12B0139E-67E1-4C16-8BDF-962CCED2D8FD}" type="presParOf" srcId="{B3F8783C-EAF4-4D5C-A100-1CDE243C7CA6}" destId="{737DF4A6-587E-4882-A17D-AB295F243DD1}" srcOrd="10" destOrd="0" presId="urn:microsoft.com/office/officeart/2008/layout/VerticalCurvedList"/>
    <dgm:cxn modelId="{864143F1-7FA6-4ADF-B9B7-0EE80B18AE46}" type="presParOf" srcId="{737DF4A6-587E-4882-A17D-AB295F243DD1}" destId="{29BE5E40-ED11-4AF6-8482-3C4A4EA8E5F8}" srcOrd="0" destOrd="0" presId="urn:microsoft.com/office/officeart/2008/layout/VerticalCurvedList"/>
    <dgm:cxn modelId="{BB30B5B5-0E7A-48AD-81E5-62569CCB60E8}" type="presParOf" srcId="{B3F8783C-EAF4-4D5C-A100-1CDE243C7CA6}" destId="{6527054E-EF3D-46E4-A2D8-ECFE9C252FCB}" srcOrd="11" destOrd="0" presId="urn:microsoft.com/office/officeart/2008/layout/VerticalCurvedList"/>
    <dgm:cxn modelId="{A4298844-161B-4869-9A81-ED1B6F0AC58F}" type="presParOf" srcId="{B3F8783C-EAF4-4D5C-A100-1CDE243C7CA6}" destId="{24712ED0-D2F1-479E-A143-AAB1A06C4FFA}" srcOrd="12" destOrd="0" presId="urn:microsoft.com/office/officeart/2008/layout/VerticalCurvedList"/>
    <dgm:cxn modelId="{5B08C587-D301-478E-A245-354D63CA802B}" type="presParOf" srcId="{24712ED0-D2F1-479E-A143-AAB1A06C4FFA}" destId="{FAD484C4-C80D-4BBB-957E-42C74B83EE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B9ACA-DEDD-41F0-BA02-6E1C5253D36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96A1BC09-6B46-4A54-8BDE-38DDBE4E832D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PE" sz="1300" dirty="0" smtClean="0"/>
            <a:t>Los tiempos de las evaluaciones de impacto pueden no calzar con los tiempos de la política pública</a:t>
          </a:r>
          <a:endParaRPr lang="es-PE" sz="1300" dirty="0"/>
        </a:p>
      </dgm:t>
    </dgm:pt>
    <dgm:pt modelId="{C5998A30-E3DA-4586-A2DC-816774C1F037}" type="parTrans" cxnId="{FF41D1E6-9155-4A30-8594-1B55E482A9CC}">
      <dgm:prSet/>
      <dgm:spPr/>
      <dgm:t>
        <a:bodyPr/>
        <a:lstStyle/>
        <a:p>
          <a:endParaRPr lang="es-PE" sz="1300"/>
        </a:p>
      </dgm:t>
    </dgm:pt>
    <dgm:pt modelId="{463C1772-CC95-4AB1-AEA2-75863E6843F3}" type="sibTrans" cxnId="{FF41D1E6-9155-4A30-8594-1B55E482A9CC}">
      <dgm:prSet/>
      <dgm:spPr/>
      <dgm:t>
        <a:bodyPr/>
        <a:lstStyle/>
        <a:p>
          <a:endParaRPr lang="es-PE" sz="1300"/>
        </a:p>
      </dgm:t>
    </dgm:pt>
    <dgm:pt modelId="{E8181E09-1E81-4084-AD26-1A802F8ACB42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PE" sz="1300" dirty="0" smtClean="0"/>
            <a:t>Existen potenciales dificultades en la implementación (en evaluaciones prospectivas): contaminación del grupo control, cambios o discontinuidad de la intervención.</a:t>
          </a:r>
          <a:endParaRPr lang="es-PE" sz="1300" dirty="0"/>
        </a:p>
      </dgm:t>
    </dgm:pt>
    <dgm:pt modelId="{173B4A93-2E49-4D52-9761-122CC3DD19EA}" type="parTrans" cxnId="{F0F1E2C2-92B5-4FE5-9427-248D136FFBD8}">
      <dgm:prSet/>
      <dgm:spPr/>
      <dgm:t>
        <a:bodyPr/>
        <a:lstStyle/>
        <a:p>
          <a:endParaRPr lang="es-PE" sz="1300"/>
        </a:p>
      </dgm:t>
    </dgm:pt>
    <dgm:pt modelId="{B2CADC58-54ED-4F56-B638-C5049427829C}" type="sibTrans" cxnId="{F0F1E2C2-92B5-4FE5-9427-248D136FFBD8}">
      <dgm:prSet/>
      <dgm:spPr/>
      <dgm:t>
        <a:bodyPr/>
        <a:lstStyle/>
        <a:p>
          <a:endParaRPr lang="es-PE" sz="1300"/>
        </a:p>
      </dgm:t>
    </dgm:pt>
    <dgm:pt modelId="{BF52AED3-28AC-491F-9180-6F6BD670EBA8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PE" sz="1300" dirty="0" smtClean="0"/>
            <a:t>La oferta de generadores de grandes datos y de evaluadores es escasa.</a:t>
          </a:r>
          <a:endParaRPr lang="es-PE" sz="1300" dirty="0"/>
        </a:p>
      </dgm:t>
    </dgm:pt>
    <dgm:pt modelId="{D46137BC-F13F-4801-AFFF-09F5A135CA0D}" type="parTrans" cxnId="{8B7E4362-BE19-47FD-A9CB-A30B800E161A}">
      <dgm:prSet/>
      <dgm:spPr/>
      <dgm:t>
        <a:bodyPr/>
        <a:lstStyle/>
        <a:p>
          <a:endParaRPr lang="es-PE" sz="1300"/>
        </a:p>
      </dgm:t>
    </dgm:pt>
    <dgm:pt modelId="{081AD03B-3914-4A6E-ADE8-4F65FF5601A2}" type="sibTrans" cxnId="{8B7E4362-BE19-47FD-A9CB-A30B800E161A}">
      <dgm:prSet/>
      <dgm:spPr/>
      <dgm:t>
        <a:bodyPr/>
        <a:lstStyle/>
        <a:p>
          <a:endParaRPr lang="es-PE" sz="1300"/>
        </a:p>
      </dgm:t>
    </dgm:pt>
    <dgm:pt modelId="{C714C7EB-A49D-4062-AE52-90C6F7795038}" type="pres">
      <dgm:prSet presAssocID="{57CB9ACA-DEDD-41F0-BA02-6E1C5253D3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74ED70F-D0C7-4DF3-92EF-BBE172C214F3}" type="pres">
      <dgm:prSet presAssocID="{E8181E09-1E81-4084-AD26-1A802F8ACB42}" presName="parentLin" presStyleCnt="0"/>
      <dgm:spPr/>
      <dgm:t>
        <a:bodyPr/>
        <a:lstStyle/>
        <a:p>
          <a:endParaRPr lang="es-PE"/>
        </a:p>
      </dgm:t>
    </dgm:pt>
    <dgm:pt modelId="{C4D9BD76-9DC4-4991-9191-6C657131F311}" type="pres">
      <dgm:prSet presAssocID="{E8181E09-1E81-4084-AD26-1A802F8ACB42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1643BD8A-F007-4AE7-97DA-60DABF67DAFF}" type="pres">
      <dgm:prSet presAssocID="{E8181E09-1E81-4084-AD26-1A802F8ACB42}" presName="parentText" presStyleLbl="node1" presStyleIdx="0" presStyleCnt="3" custScaleX="142857" custScaleY="13002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7F993B-042C-4155-B7BD-007F1B1E8447}" type="pres">
      <dgm:prSet presAssocID="{E8181E09-1E81-4084-AD26-1A802F8ACB42}" presName="negativeSpace" presStyleCnt="0"/>
      <dgm:spPr/>
      <dgm:t>
        <a:bodyPr/>
        <a:lstStyle/>
        <a:p>
          <a:endParaRPr lang="es-PE"/>
        </a:p>
      </dgm:t>
    </dgm:pt>
    <dgm:pt modelId="{7EF1894A-CCD4-4E88-8085-8DE8AC4AB486}" type="pres">
      <dgm:prSet presAssocID="{E8181E09-1E81-4084-AD26-1A802F8ACB42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60AA4C39-12E8-4A47-8A4A-F7ABB3C0FD41}" type="pres">
      <dgm:prSet presAssocID="{B2CADC58-54ED-4F56-B638-C5049427829C}" presName="spaceBetweenRectangles" presStyleCnt="0"/>
      <dgm:spPr/>
      <dgm:t>
        <a:bodyPr/>
        <a:lstStyle/>
        <a:p>
          <a:endParaRPr lang="es-PE"/>
        </a:p>
      </dgm:t>
    </dgm:pt>
    <dgm:pt modelId="{FAC366E8-B580-4621-BDB4-0A0278FA54B0}" type="pres">
      <dgm:prSet presAssocID="{96A1BC09-6B46-4A54-8BDE-38DDBE4E832D}" presName="parentLin" presStyleCnt="0"/>
      <dgm:spPr/>
      <dgm:t>
        <a:bodyPr/>
        <a:lstStyle/>
        <a:p>
          <a:endParaRPr lang="es-PE"/>
        </a:p>
      </dgm:t>
    </dgm:pt>
    <dgm:pt modelId="{2AE1D5C6-C2A3-41C3-AC67-54F14155A2FE}" type="pres">
      <dgm:prSet presAssocID="{96A1BC09-6B46-4A54-8BDE-38DDBE4E832D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5F15B5DD-8517-41F9-92B9-D073EE877F39}" type="pres">
      <dgm:prSet presAssocID="{96A1BC09-6B46-4A54-8BDE-38DDBE4E832D}" presName="parentText" presStyleLbl="node1" presStyleIdx="1" presStyleCnt="3" custScaleX="14239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4313DB-4664-42EB-8E99-85B96A486AE3}" type="pres">
      <dgm:prSet presAssocID="{96A1BC09-6B46-4A54-8BDE-38DDBE4E832D}" presName="negativeSpace" presStyleCnt="0"/>
      <dgm:spPr/>
      <dgm:t>
        <a:bodyPr/>
        <a:lstStyle/>
        <a:p>
          <a:endParaRPr lang="es-PE"/>
        </a:p>
      </dgm:t>
    </dgm:pt>
    <dgm:pt modelId="{C3494CD1-038A-4137-8DD5-F4258752AE0B}" type="pres">
      <dgm:prSet presAssocID="{96A1BC09-6B46-4A54-8BDE-38DDBE4E832D}" presName="childText" presStyleLbl="conFgAcc1" presStyleIdx="1" presStyleCnt="3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B8196A66-3893-40F4-AEC5-40390F26EACA}" type="pres">
      <dgm:prSet presAssocID="{463C1772-CC95-4AB1-AEA2-75863E6843F3}" presName="spaceBetweenRectangles" presStyleCnt="0"/>
      <dgm:spPr/>
      <dgm:t>
        <a:bodyPr/>
        <a:lstStyle/>
        <a:p>
          <a:endParaRPr lang="es-PE"/>
        </a:p>
      </dgm:t>
    </dgm:pt>
    <dgm:pt modelId="{17CEE71A-D5EB-4A27-8CE4-1DEAA4F4816E}" type="pres">
      <dgm:prSet presAssocID="{BF52AED3-28AC-491F-9180-6F6BD670EBA8}" presName="parentLin" presStyleCnt="0"/>
      <dgm:spPr/>
      <dgm:t>
        <a:bodyPr/>
        <a:lstStyle/>
        <a:p>
          <a:endParaRPr lang="es-PE"/>
        </a:p>
      </dgm:t>
    </dgm:pt>
    <dgm:pt modelId="{5007E3AC-CD26-417E-B85A-9993A4349B0D}" type="pres">
      <dgm:prSet presAssocID="{BF52AED3-28AC-491F-9180-6F6BD670EBA8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8F3026E4-46C8-4A73-8176-D06BD37361E9}" type="pres">
      <dgm:prSet presAssocID="{BF52AED3-28AC-491F-9180-6F6BD670EBA8}" presName="parentText" presStyleLbl="node1" presStyleIdx="2" presStyleCnt="3" custScaleX="142857" custScaleY="12074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90E81E-8578-4E05-A271-42910C8EFD6B}" type="pres">
      <dgm:prSet presAssocID="{BF52AED3-28AC-491F-9180-6F6BD670EBA8}" presName="negativeSpace" presStyleCnt="0"/>
      <dgm:spPr/>
      <dgm:t>
        <a:bodyPr/>
        <a:lstStyle/>
        <a:p>
          <a:endParaRPr lang="es-PE"/>
        </a:p>
      </dgm:t>
    </dgm:pt>
    <dgm:pt modelId="{581B6AEF-246F-4C8B-9D0B-F68EB1CE719C}" type="pres">
      <dgm:prSet presAssocID="{BF52AED3-28AC-491F-9180-6F6BD670EBA8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</dgm:ptLst>
  <dgm:cxnLst>
    <dgm:cxn modelId="{8B7E4362-BE19-47FD-A9CB-A30B800E161A}" srcId="{57CB9ACA-DEDD-41F0-BA02-6E1C5253D364}" destId="{BF52AED3-28AC-491F-9180-6F6BD670EBA8}" srcOrd="2" destOrd="0" parTransId="{D46137BC-F13F-4801-AFFF-09F5A135CA0D}" sibTransId="{081AD03B-3914-4A6E-ADE8-4F65FF5601A2}"/>
    <dgm:cxn modelId="{CD3D7A89-024C-4293-A2A5-7A1EBB9113B0}" type="presOf" srcId="{E8181E09-1E81-4084-AD26-1A802F8ACB42}" destId="{1643BD8A-F007-4AE7-97DA-60DABF67DAFF}" srcOrd="1" destOrd="0" presId="urn:microsoft.com/office/officeart/2005/8/layout/list1"/>
    <dgm:cxn modelId="{43E9FB18-F9DF-453F-8614-C6E7B346BD66}" type="presOf" srcId="{BF52AED3-28AC-491F-9180-6F6BD670EBA8}" destId="{5007E3AC-CD26-417E-B85A-9993A4349B0D}" srcOrd="0" destOrd="0" presId="urn:microsoft.com/office/officeart/2005/8/layout/list1"/>
    <dgm:cxn modelId="{FF41D1E6-9155-4A30-8594-1B55E482A9CC}" srcId="{57CB9ACA-DEDD-41F0-BA02-6E1C5253D364}" destId="{96A1BC09-6B46-4A54-8BDE-38DDBE4E832D}" srcOrd="1" destOrd="0" parTransId="{C5998A30-E3DA-4586-A2DC-816774C1F037}" sibTransId="{463C1772-CC95-4AB1-AEA2-75863E6843F3}"/>
    <dgm:cxn modelId="{E0D33226-162A-4F72-BD9A-01A79DFD7852}" type="presOf" srcId="{57CB9ACA-DEDD-41F0-BA02-6E1C5253D364}" destId="{C714C7EB-A49D-4062-AE52-90C6F7795038}" srcOrd="0" destOrd="0" presId="urn:microsoft.com/office/officeart/2005/8/layout/list1"/>
    <dgm:cxn modelId="{E8F4504A-402E-4D16-8F46-EF1288B6EE0E}" type="presOf" srcId="{96A1BC09-6B46-4A54-8BDE-38DDBE4E832D}" destId="{2AE1D5C6-C2A3-41C3-AC67-54F14155A2FE}" srcOrd="0" destOrd="0" presId="urn:microsoft.com/office/officeart/2005/8/layout/list1"/>
    <dgm:cxn modelId="{E2280662-5307-46B7-B2DD-F5EAFEF51607}" type="presOf" srcId="{E8181E09-1E81-4084-AD26-1A802F8ACB42}" destId="{C4D9BD76-9DC4-4991-9191-6C657131F311}" srcOrd="0" destOrd="0" presId="urn:microsoft.com/office/officeart/2005/8/layout/list1"/>
    <dgm:cxn modelId="{CAC4F616-3E52-424C-A861-E7E02CF7B695}" type="presOf" srcId="{96A1BC09-6B46-4A54-8BDE-38DDBE4E832D}" destId="{5F15B5DD-8517-41F9-92B9-D073EE877F39}" srcOrd="1" destOrd="0" presId="urn:microsoft.com/office/officeart/2005/8/layout/list1"/>
    <dgm:cxn modelId="{F0F1E2C2-92B5-4FE5-9427-248D136FFBD8}" srcId="{57CB9ACA-DEDD-41F0-BA02-6E1C5253D364}" destId="{E8181E09-1E81-4084-AD26-1A802F8ACB42}" srcOrd="0" destOrd="0" parTransId="{173B4A93-2E49-4D52-9761-122CC3DD19EA}" sibTransId="{B2CADC58-54ED-4F56-B638-C5049427829C}"/>
    <dgm:cxn modelId="{3CEF488B-1364-4391-8121-574868194AFA}" type="presOf" srcId="{BF52AED3-28AC-491F-9180-6F6BD670EBA8}" destId="{8F3026E4-46C8-4A73-8176-D06BD37361E9}" srcOrd="1" destOrd="0" presId="urn:microsoft.com/office/officeart/2005/8/layout/list1"/>
    <dgm:cxn modelId="{77F80F61-636E-4099-AE6B-96C10FBA0DF7}" type="presParOf" srcId="{C714C7EB-A49D-4062-AE52-90C6F7795038}" destId="{074ED70F-D0C7-4DF3-92EF-BBE172C214F3}" srcOrd="0" destOrd="0" presId="urn:microsoft.com/office/officeart/2005/8/layout/list1"/>
    <dgm:cxn modelId="{89F78C69-391C-4AE0-86D8-1B731F3E4129}" type="presParOf" srcId="{074ED70F-D0C7-4DF3-92EF-BBE172C214F3}" destId="{C4D9BD76-9DC4-4991-9191-6C657131F311}" srcOrd="0" destOrd="0" presId="urn:microsoft.com/office/officeart/2005/8/layout/list1"/>
    <dgm:cxn modelId="{B7DCAE09-C565-4446-8DD9-1B702F9D2D53}" type="presParOf" srcId="{074ED70F-D0C7-4DF3-92EF-BBE172C214F3}" destId="{1643BD8A-F007-4AE7-97DA-60DABF67DAFF}" srcOrd="1" destOrd="0" presId="urn:microsoft.com/office/officeart/2005/8/layout/list1"/>
    <dgm:cxn modelId="{54F8A4A1-F4EF-4987-A5BC-1B5E037D38C4}" type="presParOf" srcId="{C714C7EB-A49D-4062-AE52-90C6F7795038}" destId="{2E7F993B-042C-4155-B7BD-007F1B1E8447}" srcOrd="1" destOrd="0" presId="urn:microsoft.com/office/officeart/2005/8/layout/list1"/>
    <dgm:cxn modelId="{A6E0EB3B-832C-4779-ACBD-1B046651CD1D}" type="presParOf" srcId="{C714C7EB-A49D-4062-AE52-90C6F7795038}" destId="{7EF1894A-CCD4-4E88-8085-8DE8AC4AB486}" srcOrd="2" destOrd="0" presId="urn:microsoft.com/office/officeart/2005/8/layout/list1"/>
    <dgm:cxn modelId="{F784EBA4-56A2-4B12-90D2-F837B654F974}" type="presParOf" srcId="{C714C7EB-A49D-4062-AE52-90C6F7795038}" destId="{60AA4C39-12E8-4A47-8A4A-F7ABB3C0FD41}" srcOrd="3" destOrd="0" presId="urn:microsoft.com/office/officeart/2005/8/layout/list1"/>
    <dgm:cxn modelId="{E414BDB5-0462-4B06-A309-1562EE71A47E}" type="presParOf" srcId="{C714C7EB-A49D-4062-AE52-90C6F7795038}" destId="{FAC366E8-B580-4621-BDB4-0A0278FA54B0}" srcOrd="4" destOrd="0" presId="urn:microsoft.com/office/officeart/2005/8/layout/list1"/>
    <dgm:cxn modelId="{82CADC9D-514A-4BF4-A4E3-F4C884E3C448}" type="presParOf" srcId="{FAC366E8-B580-4621-BDB4-0A0278FA54B0}" destId="{2AE1D5C6-C2A3-41C3-AC67-54F14155A2FE}" srcOrd="0" destOrd="0" presId="urn:microsoft.com/office/officeart/2005/8/layout/list1"/>
    <dgm:cxn modelId="{F58D831E-B4F2-4710-876D-22D3D1E972EA}" type="presParOf" srcId="{FAC366E8-B580-4621-BDB4-0A0278FA54B0}" destId="{5F15B5DD-8517-41F9-92B9-D073EE877F39}" srcOrd="1" destOrd="0" presId="urn:microsoft.com/office/officeart/2005/8/layout/list1"/>
    <dgm:cxn modelId="{6986239A-3538-4CE4-9ACD-19593431927C}" type="presParOf" srcId="{C714C7EB-A49D-4062-AE52-90C6F7795038}" destId="{934313DB-4664-42EB-8E99-85B96A486AE3}" srcOrd="5" destOrd="0" presId="urn:microsoft.com/office/officeart/2005/8/layout/list1"/>
    <dgm:cxn modelId="{ED177D8B-74F2-49D8-BAF5-3BF0BCE7DA11}" type="presParOf" srcId="{C714C7EB-A49D-4062-AE52-90C6F7795038}" destId="{C3494CD1-038A-4137-8DD5-F4258752AE0B}" srcOrd="6" destOrd="0" presId="urn:microsoft.com/office/officeart/2005/8/layout/list1"/>
    <dgm:cxn modelId="{1470204B-5542-4EA9-A6A3-257726E077FB}" type="presParOf" srcId="{C714C7EB-A49D-4062-AE52-90C6F7795038}" destId="{B8196A66-3893-40F4-AEC5-40390F26EACA}" srcOrd="7" destOrd="0" presId="urn:microsoft.com/office/officeart/2005/8/layout/list1"/>
    <dgm:cxn modelId="{637640FF-25B9-4919-A0E6-32BDE84DF27D}" type="presParOf" srcId="{C714C7EB-A49D-4062-AE52-90C6F7795038}" destId="{17CEE71A-D5EB-4A27-8CE4-1DEAA4F4816E}" srcOrd="8" destOrd="0" presId="urn:microsoft.com/office/officeart/2005/8/layout/list1"/>
    <dgm:cxn modelId="{98A7A098-5E4A-4DAA-B0B3-A1DD7B675E4D}" type="presParOf" srcId="{17CEE71A-D5EB-4A27-8CE4-1DEAA4F4816E}" destId="{5007E3AC-CD26-417E-B85A-9993A4349B0D}" srcOrd="0" destOrd="0" presId="urn:microsoft.com/office/officeart/2005/8/layout/list1"/>
    <dgm:cxn modelId="{38F30654-E288-4DE3-973E-4E60B4028C67}" type="presParOf" srcId="{17CEE71A-D5EB-4A27-8CE4-1DEAA4F4816E}" destId="{8F3026E4-46C8-4A73-8176-D06BD37361E9}" srcOrd="1" destOrd="0" presId="urn:microsoft.com/office/officeart/2005/8/layout/list1"/>
    <dgm:cxn modelId="{798F2E4D-DCC6-4C68-9368-2BE6F7893150}" type="presParOf" srcId="{C714C7EB-A49D-4062-AE52-90C6F7795038}" destId="{5C90E81E-8578-4E05-A271-42910C8EFD6B}" srcOrd="9" destOrd="0" presId="urn:microsoft.com/office/officeart/2005/8/layout/list1"/>
    <dgm:cxn modelId="{47BF1A8A-FBF4-44CC-99D6-70E7151229E7}" type="presParOf" srcId="{C714C7EB-A49D-4062-AE52-90C6F7795038}" destId="{581B6AEF-246F-4C8B-9D0B-F68EB1CE71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20BED-1902-4022-9B7A-3167D344EF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C61C6FC-0945-4190-B7EF-13A98DA3A121}">
      <dgm:prSet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Realizadas por externos reconocidos. Equipo pequeño pero potente en el Ministerio.</a:t>
          </a:r>
          <a:endParaRPr lang="es-MX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F5E9AD-1820-4EC6-8064-C797B46D62A0}" type="parTrans" cxnId="{A896D9F6-1198-406A-8AB7-BC84C9F6B798}">
      <dgm:prSet/>
      <dgm:spPr/>
      <dgm:t>
        <a:bodyPr/>
        <a:lstStyle/>
        <a:p>
          <a:endParaRPr lang="es-PE"/>
        </a:p>
      </dgm:t>
    </dgm:pt>
    <dgm:pt modelId="{782CF4FF-D5D8-492F-81D0-2AD333C90D9A}" type="sibTrans" cxnId="{A896D9F6-1198-406A-8AB7-BC84C9F6B798}">
      <dgm:prSet/>
      <dgm:spPr/>
      <dgm:t>
        <a:bodyPr/>
        <a:lstStyle/>
        <a:p>
          <a:endParaRPr lang="es-PE"/>
        </a:p>
      </dgm:t>
    </dgm:pt>
    <dgm:pt modelId="{0F0822CE-277C-4FDF-9487-ECDCD2721427}">
      <dgm:prSet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Aprendizaje</a:t>
          </a:r>
          <a:r>
            <a:rPr lang="es-MX" dirty="0" smtClean="0"/>
            <a:t> </a:t>
          </a:r>
          <a:r>
            <a:rPr lang="es-MX" b="1" dirty="0" smtClean="0">
              <a:solidFill>
                <a:srgbClr val="C00000"/>
              </a:solidFill>
            </a:rPr>
            <a:t>a bajo costo</a:t>
          </a:r>
          <a:r>
            <a:rPr lang="es-MX" dirty="0" smtClean="0"/>
            <a:t> </a:t>
          </a:r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y maximizando el uso de data administrativa.</a:t>
          </a:r>
        </a:p>
      </dgm:t>
    </dgm:pt>
    <dgm:pt modelId="{19D334AC-EE9E-45E7-BFA0-2FFF9E7A5168}" type="parTrans" cxnId="{4E28D703-597C-4A8F-A1C4-76BFF53FAEA5}">
      <dgm:prSet/>
      <dgm:spPr/>
      <dgm:t>
        <a:bodyPr/>
        <a:lstStyle/>
        <a:p>
          <a:endParaRPr lang="es-PE"/>
        </a:p>
      </dgm:t>
    </dgm:pt>
    <dgm:pt modelId="{D16C1843-A6FF-4C59-8271-3D80CFB9A50C}" type="sibTrans" cxnId="{4E28D703-597C-4A8F-A1C4-76BFF53FAEA5}">
      <dgm:prSet/>
      <dgm:spPr/>
      <dgm:t>
        <a:bodyPr/>
        <a:lstStyle/>
        <a:p>
          <a:endParaRPr lang="es-PE"/>
        </a:p>
      </dgm:t>
    </dgm:pt>
    <dgm:pt modelId="{591D0D08-CE2F-480E-84BB-1B58C92FDFEE}">
      <dgm:prSet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Evaluaciones que </a:t>
          </a:r>
          <a:r>
            <a:rPr lang="es-MX" b="1" dirty="0" smtClean="0">
              <a:solidFill>
                <a:srgbClr val="C00000"/>
              </a:solidFill>
            </a:rPr>
            <a:t>no detienen la implementación</a:t>
          </a:r>
          <a:r>
            <a:rPr lang="es-MX" dirty="0" smtClean="0">
              <a:solidFill>
                <a:srgbClr val="C00000"/>
              </a:solidFill>
            </a:rPr>
            <a:t> </a:t>
          </a:r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de las intervenciones.</a:t>
          </a:r>
        </a:p>
      </dgm:t>
    </dgm:pt>
    <dgm:pt modelId="{B3F01A09-C167-4297-B930-AF5A69B877D0}" type="parTrans" cxnId="{8B97088A-C84F-4277-A644-E2B0FCE78EF2}">
      <dgm:prSet/>
      <dgm:spPr/>
      <dgm:t>
        <a:bodyPr/>
        <a:lstStyle/>
        <a:p>
          <a:endParaRPr lang="es-PE"/>
        </a:p>
      </dgm:t>
    </dgm:pt>
    <dgm:pt modelId="{1D0289B2-BCBD-4E18-BA5C-6EC982A58488}" type="sibTrans" cxnId="{8B97088A-C84F-4277-A644-E2B0FCE78EF2}">
      <dgm:prSet/>
      <dgm:spPr/>
      <dgm:t>
        <a:bodyPr/>
        <a:lstStyle/>
        <a:p>
          <a:endParaRPr lang="es-PE"/>
        </a:p>
      </dgm:t>
    </dgm:pt>
    <dgm:pt modelId="{AD88D32C-D7EC-4548-ABD0-0CEF61D971BD}">
      <dgm:prSet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Evaluaciones de </a:t>
          </a:r>
          <a:r>
            <a:rPr lang="es-MX" b="1" dirty="0" smtClean="0">
              <a:solidFill>
                <a:srgbClr val="C00000"/>
              </a:solidFill>
            </a:rPr>
            <a:t>impacto acompañadas de evaluaciones de procesos</a:t>
          </a:r>
          <a:r>
            <a:rPr lang="es-MX" dirty="0" smtClean="0"/>
            <a:t>.</a:t>
          </a:r>
        </a:p>
      </dgm:t>
    </dgm:pt>
    <dgm:pt modelId="{90E8EBBB-79AE-4CAF-92B5-E467B9AC634E}" type="parTrans" cxnId="{ED1BF7F9-CA5A-4A77-98C1-B0C75FC261E4}">
      <dgm:prSet/>
      <dgm:spPr/>
      <dgm:t>
        <a:bodyPr/>
        <a:lstStyle/>
        <a:p>
          <a:endParaRPr lang="es-PE"/>
        </a:p>
      </dgm:t>
    </dgm:pt>
    <dgm:pt modelId="{5B56A5AA-55D0-407B-B141-041FC182693E}" type="sibTrans" cxnId="{ED1BF7F9-CA5A-4A77-98C1-B0C75FC261E4}">
      <dgm:prSet/>
      <dgm:spPr/>
      <dgm:t>
        <a:bodyPr/>
        <a:lstStyle/>
        <a:p>
          <a:endParaRPr lang="es-PE"/>
        </a:p>
      </dgm:t>
    </dgm:pt>
    <dgm:pt modelId="{12667A78-68DC-4F75-8D90-C23BDB949E44}">
      <dgm:prSet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Enfoque en el </a:t>
          </a:r>
          <a:r>
            <a:rPr lang="es-MX" b="1" dirty="0" smtClean="0">
              <a:solidFill>
                <a:srgbClr val="C00000"/>
              </a:solidFill>
            </a:rPr>
            <a:t>uso de la evidencia</a:t>
          </a:r>
          <a:r>
            <a:rPr lang="es-MX" dirty="0" smtClean="0"/>
            <a:t> </a:t>
          </a:r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para la </a:t>
          </a:r>
          <a:r>
            <a:rPr lang="es-MX" b="1" dirty="0" smtClean="0">
              <a:solidFill>
                <a:srgbClr val="C00000"/>
              </a:solidFill>
            </a:rPr>
            <a:t>mejora en la política educativa</a:t>
          </a:r>
          <a:r>
            <a:rPr lang="es-MX" dirty="0" smtClean="0"/>
            <a:t>.</a:t>
          </a:r>
        </a:p>
      </dgm:t>
    </dgm:pt>
    <dgm:pt modelId="{FF59CC13-E511-4F33-9F63-FB2F0D23C311}" type="parTrans" cxnId="{78C56EE7-23B0-4510-B4CE-4BBF7E821DD4}">
      <dgm:prSet/>
      <dgm:spPr/>
      <dgm:t>
        <a:bodyPr/>
        <a:lstStyle/>
        <a:p>
          <a:endParaRPr lang="es-PE"/>
        </a:p>
      </dgm:t>
    </dgm:pt>
    <dgm:pt modelId="{93F5DB1B-9AED-4B92-9BF0-279886104872}" type="sibTrans" cxnId="{78C56EE7-23B0-4510-B4CE-4BBF7E821DD4}">
      <dgm:prSet/>
      <dgm:spPr/>
      <dgm:t>
        <a:bodyPr/>
        <a:lstStyle/>
        <a:p>
          <a:endParaRPr lang="es-PE"/>
        </a:p>
      </dgm:t>
    </dgm:pt>
    <dgm:pt modelId="{2AA22FA3-2691-4A94-8075-F6FF87E575AA}">
      <dgm:prSet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rgbClr val="C00000"/>
              </a:solidFill>
            </a:rPr>
            <a:t>No duplicidad</a:t>
          </a:r>
          <a:r>
            <a:rPr lang="es-MX" dirty="0" smtClean="0"/>
            <a:t> </a:t>
          </a:r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con evaluaciones del MEF.</a:t>
          </a:r>
          <a:endParaRPr lang="es-PE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601AA0B-9614-4517-B4EC-8DDB7EBA0F1F}" type="parTrans" cxnId="{563A3008-FAD1-43E6-9B7C-342B401F62D5}">
      <dgm:prSet/>
      <dgm:spPr/>
      <dgm:t>
        <a:bodyPr/>
        <a:lstStyle/>
        <a:p>
          <a:endParaRPr lang="es-PE"/>
        </a:p>
      </dgm:t>
    </dgm:pt>
    <dgm:pt modelId="{D28876A3-3C7E-471D-BC14-CB533D81DBB7}" type="sibTrans" cxnId="{563A3008-FAD1-43E6-9B7C-342B401F62D5}">
      <dgm:prSet/>
      <dgm:spPr/>
      <dgm:t>
        <a:bodyPr/>
        <a:lstStyle/>
        <a:p>
          <a:endParaRPr lang="es-PE"/>
        </a:p>
      </dgm:t>
    </dgm:pt>
    <dgm:pt modelId="{5F6B16A6-A1FB-438A-8778-0E76B89C5678}">
      <dgm:prSet phldrT="[Texto]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rgbClr val="C00000"/>
              </a:solidFill>
            </a:rPr>
            <a:t>Temas prioritarios</a:t>
          </a:r>
          <a:r>
            <a:rPr lang="es-MX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s-MX" dirty="0" smtClean="0">
              <a:solidFill>
                <a:schemeClr val="tx1">
                  <a:lumMod val="65000"/>
                  <a:lumOff val="35000"/>
                </a:schemeClr>
              </a:solidFill>
            </a:rPr>
            <a:t>y de avanzada. Pocas evaluaciones en cartera.</a:t>
          </a:r>
          <a:endParaRPr lang="es-PE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91B0493-12A1-4674-9FC4-E34B7CFC9B11}" type="sibTrans" cxnId="{073645A2-A372-4694-B985-E709712CCAC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PE"/>
        </a:p>
      </dgm:t>
    </dgm:pt>
    <dgm:pt modelId="{EB133E4A-D0F4-476C-9FD8-42A7196A9666}" type="parTrans" cxnId="{073645A2-A372-4694-B985-E709712CCAC0}">
      <dgm:prSet/>
      <dgm:spPr/>
      <dgm:t>
        <a:bodyPr/>
        <a:lstStyle/>
        <a:p>
          <a:endParaRPr lang="es-PE"/>
        </a:p>
      </dgm:t>
    </dgm:pt>
    <dgm:pt modelId="{13DA0EEE-D132-4A4F-A1D6-65F7E4A94AFF}" type="pres">
      <dgm:prSet presAssocID="{8ED20BED-1902-4022-9B7A-3167D344EF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B3F8783C-EAF4-4D5C-A100-1CDE243C7CA6}" type="pres">
      <dgm:prSet presAssocID="{8ED20BED-1902-4022-9B7A-3167D344EF88}" presName="Name1" presStyleCnt="0"/>
      <dgm:spPr/>
    </dgm:pt>
    <dgm:pt modelId="{A3D0E967-4C7E-402A-9E1B-9CA8C83C999E}" type="pres">
      <dgm:prSet presAssocID="{8ED20BED-1902-4022-9B7A-3167D344EF88}" presName="cycle" presStyleCnt="0"/>
      <dgm:spPr/>
    </dgm:pt>
    <dgm:pt modelId="{B9CF2AB8-2FC0-4FE2-9476-069946B61640}" type="pres">
      <dgm:prSet presAssocID="{8ED20BED-1902-4022-9B7A-3167D344EF88}" presName="srcNode" presStyleLbl="node1" presStyleIdx="0" presStyleCnt="7"/>
      <dgm:spPr/>
    </dgm:pt>
    <dgm:pt modelId="{2967D510-676E-4902-BCA4-8699E2D0A86F}" type="pres">
      <dgm:prSet presAssocID="{8ED20BED-1902-4022-9B7A-3167D344EF88}" presName="conn" presStyleLbl="parChTrans1D2" presStyleIdx="0" presStyleCnt="1"/>
      <dgm:spPr/>
      <dgm:t>
        <a:bodyPr/>
        <a:lstStyle/>
        <a:p>
          <a:endParaRPr lang="es-PE"/>
        </a:p>
      </dgm:t>
    </dgm:pt>
    <dgm:pt modelId="{6F9B48EB-F30C-4F0F-BC49-7578D5B8A7DE}" type="pres">
      <dgm:prSet presAssocID="{8ED20BED-1902-4022-9B7A-3167D344EF88}" presName="extraNode" presStyleLbl="node1" presStyleIdx="0" presStyleCnt="7"/>
      <dgm:spPr/>
    </dgm:pt>
    <dgm:pt modelId="{DFAEDD2A-A111-4DB2-A470-888C1E265267}" type="pres">
      <dgm:prSet presAssocID="{8ED20BED-1902-4022-9B7A-3167D344EF88}" presName="dstNode" presStyleLbl="node1" presStyleIdx="0" presStyleCnt="7"/>
      <dgm:spPr/>
    </dgm:pt>
    <dgm:pt modelId="{FF07E254-EDE5-4E4D-8612-DC9030CB69AE}" type="pres">
      <dgm:prSet presAssocID="{5F6B16A6-A1FB-438A-8778-0E76B89C567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42FC99-B393-4A34-9A7F-DA1B64AC2E0C}" type="pres">
      <dgm:prSet presAssocID="{5F6B16A6-A1FB-438A-8778-0E76B89C5678}" presName="accent_1" presStyleCnt="0"/>
      <dgm:spPr/>
    </dgm:pt>
    <dgm:pt modelId="{57680A5C-5A41-47FF-AB18-58CA587A4161}" type="pres">
      <dgm:prSet presAssocID="{5F6B16A6-A1FB-438A-8778-0E76B89C5678}" presName="accentRepeatNode" presStyleLbl="solidFgAcc1" presStyleIdx="0" presStyleCnt="7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</dgm:pt>
    <dgm:pt modelId="{BCAE7C57-C3A3-48BA-8E38-22E6C8CC306D}" type="pres">
      <dgm:prSet presAssocID="{0C61C6FC-0945-4190-B7EF-13A98DA3A12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9D9648B-D90B-4D45-83A2-1FEA89F580F8}" type="pres">
      <dgm:prSet presAssocID="{0C61C6FC-0945-4190-B7EF-13A98DA3A121}" presName="accent_2" presStyleCnt="0"/>
      <dgm:spPr/>
    </dgm:pt>
    <dgm:pt modelId="{14B273FB-ADE2-4C7B-A166-08AF034F219B}" type="pres">
      <dgm:prSet presAssocID="{0C61C6FC-0945-4190-B7EF-13A98DA3A121}" presName="accentRepeatNode" presStyleLbl="solidFgAcc1" presStyleIdx="1" presStyleCnt="7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9DCB36B9-4BEC-4AB6-903F-B79823FC6CCF}" type="pres">
      <dgm:prSet presAssocID="{0F0822CE-277C-4FDF-9487-ECDCD272142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1F42FA-70E5-40EB-8761-CFF435F19799}" type="pres">
      <dgm:prSet presAssocID="{0F0822CE-277C-4FDF-9487-ECDCD2721427}" presName="accent_3" presStyleCnt="0"/>
      <dgm:spPr/>
    </dgm:pt>
    <dgm:pt modelId="{6E49549F-92D3-4E30-8D50-EE60D1CAC407}" type="pres">
      <dgm:prSet presAssocID="{0F0822CE-277C-4FDF-9487-ECDCD2721427}" presName="accentRepeatNode" presStyleLbl="solidFgAcc1" presStyleIdx="2" presStyleCnt="7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A51EC882-83B8-4AB3-BE3F-57405113A2E2}" type="pres">
      <dgm:prSet presAssocID="{591D0D08-CE2F-480E-84BB-1B58C92FDFE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B784EB-9A72-422F-BF01-542A4114C35F}" type="pres">
      <dgm:prSet presAssocID="{591D0D08-CE2F-480E-84BB-1B58C92FDFEE}" presName="accent_4" presStyleCnt="0"/>
      <dgm:spPr/>
    </dgm:pt>
    <dgm:pt modelId="{13DBC46E-DBDA-40F0-8119-17A7B1D6767D}" type="pres">
      <dgm:prSet presAssocID="{591D0D08-CE2F-480E-84BB-1B58C92FDFEE}" presName="accentRepeatNode" presStyleLbl="solidFgAcc1" presStyleIdx="3" presStyleCnt="7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28453CF0-4001-4CF1-9F91-59DB0C9E37DB}" type="pres">
      <dgm:prSet presAssocID="{AD88D32C-D7EC-4548-ABD0-0CEF61D971B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E126F3-74B4-40FA-8D0B-4303C0F85ED3}" type="pres">
      <dgm:prSet presAssocID="{AD88D32C-D7EC-4548-ABD0-0CEF61D971BD}" presName="accent_5" presStyleCnt="0"/>
      <dgm:spPr/>
    </dgm:pt>
    <dgm:pt modelId="{12EF4272-F5D2-41A1-80A5-4D0ABDE9037C}" type="pres">
      <dgm:prSet presAssocID="{AD88D32C-D7EC-4548-ABD0-0CEF61D971BD}" presName="accentRepeatNode" presStyleLbl="solidFgAcc1" presStyleIdx="4" presStyleCnt="7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C983835B-9A48-410B-8708-C2DE7874748C}" type="pres">
      <dgm:prSet presAssocID="{12667A78-68DC-4F75-8D90-C23BDB949E4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1EDC2B-8F64-4ED1-823A-76D0A722BC20}" type="pres">
      <dgm:prSet presAssocID="{12667A78-68DC-4F75-8D90-C23BDB949E44}" presName="accent_6" presStyleCnt="0"/>
      <dgm:spPr/>
    </dgm:pt>
    <dgm:pt modelId="{581142F5-537D-45F2-B525-8C4FFDDFFE51}" type="pres">
      <dgm:prSet presAssocID="{12667A78-68DC-4F75-8D90-C23BDB949E44}" presName="accentRepeatNode" presStyleLbl="solidFgAcc1" presStyleIdx="5" presStyleCnt="7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  <dgm:pt modelId="{E7019C3E-A107-4CC1-BA61-E25ED27D8638}" type="pres">
      <dgm:prSet presAssocID="{2AA22FA3-2691-4A94-8075-F6FF87E575A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824A0A2-CE1F-42EA-87D6-57F0206E8E50}" type="pres">
      <dgm:prSet presAssocID="{2AA22FA3-2691-4A94-8075-F6FF87E575AA}" presName="accent_7" presStyleCnt="0"/>
      <dgm:spPr/>
    </dgm:pt>
    <dgm:pt modelId="{3952C2CC-087F-4E6B-9093-969448BC569F}" type="pres">
      <dgm:prSet presAssocID="{2AA22FA3-2691-4A94-8075-F6FF87E575AA}" presName="accentRepeatNode" presStyleLbl="solidFgAcc1" presStyleIdx="6" presStyleCnt="7"/>
      <dgm:spPr>
        <a:solidFill>
          <a:schemeClr val="bg2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s-PE"/>
        </a:p>
      </dgm:t>
    </dgm:pt>
  </dgm:ptLst>
  <dgm:cxnLst>
    <dgm:cxn modelId="{8B97088A-C84F-4277-A644-E2B0FCE78EF2}" srcId="{8ED20BED-1902-4022-9B7A-3167D344EF88}" destId="{591D0D08-CE2F-480E-84BB-1B58C92FDFEE}" srcOrd="3" destOrd="0" parTransId="{B3F01A09-C167-4297-B930-AF5A69B877D0}" sibTransId="{1D0289B2-BCBD-4E18-BA5C-6EC982A58488}"/>
    <dgm:cxn modelId="{60A09D5C-D5E1-46F2-9BAE-016E22CA78EB}" type="presOf" srcId="{0C61C6FC-0945-4190-B7EF-13A98DA3A121}" destId="{BCAE7C57-C3A3-48BA-8E38-22E6C8CC306D}" srcOrd="0" destOrd="0" presId="urn:microsoft.com/office/officeart/2008/layout/VerticalCurvedList"/>
    <dgm:cxn modelId="{07F73235-7D11-432E-BEC7-5248BD28385F}" type="presOf" srcId="{591D0D08-CE2F-480E-84BB-1B58C92FDFEE}" destId="{A51EC882-83B8-4AB3-BE3F-57405113A2E2}" srcOrd="0" destOrd="0" presId="urn:microsoft.com/office/officeart/2008/layout/VerticalCurvedList"/>
    <dgm:cxn modelId="{073645A2-A372-4694-B985-E709712CCAC0}" srcId="{8ED20BED-1902-4022-9B7A-3167D344EF88}" destId="{5F6B16A6-A1FB-438A-8778-0E76B89C5678}" srcOrd="0" destOrd="0" parTransId="{EB133E4A-D0F4-476C-9FD8-42A7196A9666}" sibTransId="{991B0493-12A1-4674-9FC4-E34B7CFC9B11}"/>
    <dgm:cxn modelId="{283D459E-9D4B-4D22-88F8-7DDCEE9E7849}" type="presOf" srcId="{0F0822CE-277C-4FDF-9487-ECDCD2721427}" destId="{9DCB36B9-4BEC-4AB6-903F-B79823FC6CCF}" srcOrd="0" destOrd="0" presId="urn:microsoft.com/office/officeart/2008/layout/VerticalCurvedList"/>
    <dgm:cxn modelId="{31B2EE68-9411-44AC-B45D-AA99272AAA75}" type="presOf" srcId="{8ED20BED-1902-4022-9B7A-3167D344EF88}" destId="{13DA0EEE-D132-4A4F-A1D6-65F7E4A94AFF}" srcOrd="0" destOrd="0" presId="urn:microsoft.com/office/officeart/2008/layout/VerticalCurvedList"/>
    <dgm:cxn modelId="{78C56EE7-23B0-4510-B4CE-4BBF7E821DD4}" srcId="{8ED20BED-1902-4022-9B7A-3167D344EF88}" destId="{12667A78-68DC-4F75-8D90-C23BDB949E44}" srcOrd="5" destOrd="0" parTransId="{FF59CC13-E511-4F33-9F63-FB2F0D23C311}" sibTransId="{93F5DB1B-9AED-4B92-9BF0-279886104872}"/>
    <dgm:cxn modelId="{ECC7491C-0AC8-48E4-8902-A04575568401}" type="presOf" srcId="{991B0493-12A1-4674-9FC4-E34B7CFC9B11}" destId="{2967D510-676E-4902-BCA4-8699E2D0A86F}" srcOrd="0" destOrd="0" presId="urn:microsoft.com/office/officeart/2008/layout/VerticalCurvedList"/>
    <dgm:cxn modelId="{563A3008-FAD1-43E6-9B7C-342B401F62D5}" srcId="{8ED20BED-1902-4022-9B7A-3167D344EF88}" destId="{2AA22FA3-2691-4A94-8075-F6FF87E575AA}" srcOrd="6" destOrd="0" parTransId="{C601AA0B-9614-4517-B4EC-8DDB7EBA0F1F}" sibTransId="{D28876A3-3C7E-471D-BC14-CB533D81DBB7}"/>
    <dgm:cxn modelId="{5CC42655-90F3-4A51-A107-A4C517A576C2}" type="presOf" srcId="{5F6B16A6-A1FB-438A-8778-0E76B89C5678}" destId="{FF07E254-EDE5-4E4D-8612-DC9030CB69AE}" srcOrd="0" destOrd="0" presId="urn:microsoft.com/office/officeart/2008/layout/VerticalCurvedList"/>
    <dgm:cxn modelId="{4E28D703-597C-4A8F-A1C4-76BFF53FAEA5}" srcId="{8ED20BED-1902-4022-9B7A-3167D344EF88}" destId="{0F0822CE-277C-4FDF-9487-ECDCD2721427}" srcOrd="2" destOrd="0" parTransId="{19D334AC-EE9E-45E7-BFA0-2FFF9E7A5168}" sibTransId="{D16C1843-A6FF-4C59-8271-3D80CFB9A50C}"/>
    <dgm:cxn modelId="{93F92465-7738-4D58-BB71-2D5908154C2D}" type="presOf" srcId="{2AA22FA3-2691-4A94-8075-F6FF87E575AA}" destId="{E7019C3E-A107-4CC1-BA61-E25ED27D8638}" srcOrd="0" destOrd="0" presId="urn:microsoft.com/office/officeart/2008/layout/VerticalCurvedList"/>
    <dgm:cxn modelId="{ED1BF7F9-CA5A-4A77-98C1-B0C75FC261E4}" srcId="{8ED20BED-1902-4022-9B7A-3167D344EF88}" destId="{AD88D32C-D7EC-4548-ABD0-0CEF61D971BD}" srcOrd="4" destOrd="0" parTransId="{90E8EBBB-79AE-4CAF-92B5-E467B9AC634E}" sibTransId="{5B56A5AA-55D0-407B-B141-041FC182693E}"/>
    <dgm:cxn modelId="{66105DC9-B10D-4FB6-B32B-C499D80978D5}" type="presOf" srcId="{AD88D32C-D7EC-4548-ABD0-0CEF61D971BD}" destId="{28453CF0-4001-4CF1-9F91-59DB0C9E37DB}" srcOrd="0" destOrd="0" presId="urn:microsoft.com/office/officeart/2008/layout/VerticalCurvedList"/>
    <dgm:cxn modelId="{A896D9F6-1198-406A-8AB7-BC84C9F6B798}" srcId="{8ED20BED-1902-4022-9B7A-3167D344EF88}" destId="{0C61C6FC-0945-4190-B7EF-13A98DA3A121}" srcOrd="1" destOrd="0" parTransId="{4CF5E9AD-1820-4EC6-8064-C797B46D62A0}" sibTransId="{782CF4FF-D5D8-492F-81D0-2AD333C90D9A}"/>
    <dgm:cxn modelId="{376F3275-F163-4DBD-B17E-C209D77C2022}" type="presOf" srcId="{12667A78-68DC-4F75-8D90-C23BDB949E44}" destId="{C983835B-9A48-410B-8708-C2DE7874748C}" srcOrd="0" destOrd="0" presId="urn:microsoft.com/office/officeart/2008/layout/VerticalCurvedList"/>
    <dgm:cxn modelId="{15472956-202D-43EE-A7A0-645806C116D9}" type="presParOf" srcId="{13DA0EEE-D132-4A4F-A1D6-65F7E4A94AFF}" destId="{B3F8783C-EAF4-4D5C-A100-1CDE243C7CA6}" srcOrd="0" destOrd="0" presId="urn:microsoft.com/office/officeart/2008/layout/VerticalCurvedList"/>
    <dgm:cxn modelId="{A0296C4E-B765-4BF1-917D-3F9D79B1130A}" type="presParOf" srcId="{B3F8783C-EAF4-4D5C-A100-1CDE243C7CA6}" destId="{A3D0E967-4C7E-402A-9E1B-9CA8C83C999E}" srcOrd="0" destOrd="0" presId="urn:microsoft.com/office/officeart/2008/layout/VerticalCurvedList"/>
    <dgm:cxn modelId="{DABCF6F4-DC78-47C1-AC73-CA444CC82D4B}" type="presParOf" srcId="{A3D0E967-4C7E-402A-9E1B-9CA8C83C999E}" destId="{B9CF2AB8-2FC0-4FE2-9476-069946B61640}" srcOrd="0" destOrd="0" presId="urn:microsoft.com/office/officeart/2008/layout/VerticalCurvedList"/>
    <dgm:cxn modelId="{72A64BA5-067B-4CD7-8AB4-52AB77679E7D}" type="presParOf" srcId="{A3D0E967-4C7E-402A-9E1B-9CA8C83C999E}" destId="{2967D510-676E-4902-BCA4-8699E2D0A86F}" srcOrd="1" destOrd="0" presId="urn:microsoft.com/office/officeart/2008/layout/VerticalCurvedList"/>
    <dgm:cxn modelId="{BE038936-87AC-4ECB-BD3C-7752C0326126}" type="presParOf" srcId="{A3D0E967-4C7E-402A-9E1B-9CA8C83C999E}" destId="{6F9B48EB-F30C-4F0F-BC49-7578D5B8A7DE}" srcOrd="2" destOrd="0" presId="urn:microsoft.com/office/officeart/2008/layout/VerticalCurvedList"/>
    <dgm:cxn modelId="{1C2402D0-0124-4C4B-B41E-991CE3F698D4}" type="presParOf" srcId="{A3D0E967-4C7E-402A-9E1B-9CA8C83C999E}" destId="{DFAEDD2A-A111-4DB2-A470-888C1E265267}" srcOrd="3" destOrd="0" presId="urn:microsoft.com/office/officeart/2008/layout/VerticalCurvedList"/>
    <dgm:cxn modelId="{B05954D3-79AC-4204-8CAE-239DCBF2F469}" type="presParOf" srcId="{B3F8783C-EAF4-4D5C-A100-1CDE243C7CA6}" destId="{FF07E254-EDE5-4E4D-8612-DC9030CB69AE}" srcOrd="1" destOrd="0" presId="urn:microsoft.com/office/officeart/2008/layout/VerticalCurvedList"/>
    <dgm:cxn modelId="{F66174E6-29D3-4E60-B127-85B951C5AB3F}" type="presParOf" srcId="{B3F8783C-EAF4-4D5C-A100-1CDE243C7CA6}" destId="{AC42FC99-B393-4A34-9A7F-DA1B64AC2E0C}" srcOrd="2" destOrd="0" presId="urn:microsoft.com/office/officeart/2008/layout/VerticalCurvedList"/>
    <dgm:cxn modelId="{23E2DCB8-07D1-495D-8304-3FA62BCD2021}" type="presParOf" srcId="{AC42FC99-B393-4A34-9A7F-DA1B64AC2E0C}" destId="{57680A5C-5A41-47FF-AB18-58CA587A4161}" srcOrd="0" destOrd="0" presId="urn:microsoft.com/office/officeart/2008/layout/VerticalCurvedList"/>
    <dgm:cxn modelId="{213A93E4-C8DF-4E02-82EE-FB389EC375FC}" type="presParOf" srcId="{B3F8783C-EAF4-4D5C-A100-1CDE243C7CA6}" destId="{BCAE7C57-C3A3-48BA-8E38-22E6C8CC306D}" srcOrd="3" destOrd="0" presId="urn:microsoft.com/office/officeart/2008/layout/VerticalCurvedList"/>
    <dgm:cxn modelId="{3833AD76-CFF5-43EC-B937-71B343AA9188}" type="presParOf" srcId="{B3F8783C-EAF4-4D5C-A100-1CDE243C7CA6}" destId="{69D9648B-D90B-4D45-83A2-1FEA89F580F8}" srcOrd="4" destOrd="0" presId="urn:microsoft.com/office/officeart/2008/layout/VerticalCurvedList"/>
    <dgm:cxn modelId="{C3727838-B3D3-4233-B2EF-FB2C0D179E0B}" type="presParOf" srcId="{69D9648B-D90B-4D45-83A2-1FEA89F580F8}" destId="{14B273FB-ADE2-4C7B-A166-08AF034F219B}" srcOrd="0" destOrd="0" presId="urn:microsoft.com/office/officeart/2008/layout/VerticalCurvedList"/>
    <dgm:cxn modelId="{D2AB761F-881F-4505-8118-7627CB842A57}" type="presParOf" srcId="{B3F8783C-EAF4-4D5C-A100-1CDE243C7CA6}" destId="{9DCB36B9-4BEC-4AB6-903F-B79823FC6CCF}" srcOrd="5" destOrd="0" presId="urn:microsoft.com/office/officeart/2008/layout/VerticalCurvedList"/>
    <dgm:cxn modelId="{9A703F2D-D2AE-41DE-B41C-DB4FBDA626A9}" type="presParOf" srcId="{B3F8783C-EAF4-4D5C-A100-1CDE243C7CA6}" destId="{071F42FA-70E5-40EB-8761-CFF435F19799}" srcOrd="6" destOrd="0" presId="urn:microsoft.com/office/officeart/2008/layout/VerticalCurvedList"/>
    <dgm:cxn modelId="{ED6FA354-29ED-418C-B821-2E7BD0604916}" type="presParOf" srcId="{071F42FA-70E5-40EB-8761-CFF435F19799}" destId="{6E49549F-92D3-4E30-8D50-EE60D1CAC407}" srcOrd="0" destOrd="0" presId="urn:microsoft.com/office/officeart/2008/layout/VerticalCurvedList"/>
    <dgm:cxn modelId="{F14C8345-27E0-4F44-AF3B-3417DF104D7A}" type="presParOf" srcId="{B3F8783C-EAF4-4D5C-A100-1CDE243C7CA6}" destId="{A51EC882-83B8-4AB3-BE3F-57405113A2E2}" srcOrd="7" destOrd="0" presId="urn:microsoft.com/office/officeart/2008/layout/VerticalCurvedList"/>
    <dgm:cxn modelId="{E9C92C50-8E1D-4BFC-B9F0-90A921B9E7DC}" type="presParOf" srcId="{B3F8783C-EAF4-4D5C-A100-1CDE243C7CA6}" destId="{61B784EB-9A72-422F-BF01-542A4114C35F}" srcOrd="8" destOrd="0" presId="urn:microsoft.com/office/officeart/2008/layout/VerticalCurvedList"/>
    <dgm:cxn modelId="{1EE032C2-8E13-4F87-9EB3-D8F3833E1A5A}" type="presParOf" srcId="{61B784EB-9A72-422F-BF01-542A4114C35F}" destId="{13DBC46E-DBDA-40F0-8119-17A7B1D6767D}" srcOrd="0" destOrd="0" presId="urn:microsoft.com/office/officeart/2008/layout/VerticalCurvedList"/>
    <dgm:cxn modelId="{0D0EBE99-703D-458B-9399-D92B9FFEFDD1}" type="presParOf" srcId="{B3F8783C-EAF4-4D5C-A100-1CDE243C7CA6}" destId="{28453CF0-4001-4CF1-9F91-59DB0C9E37DB}" srcOrd="9" destOrd="0" presId="urn:microsoft.com/office/officeart/2008/layout/VerticalCurvedList"/>
    <dgm:cxn modelId="{0E643DF1-84D3-41CC-84A0-F7D6664D635E}" type="presParOf" srcId="{B3F8783C-EAF4-4D5C-A100-1CDE243C7CA6}" destId="{6BE126F3-74B4-40FA-8D0B-4303C0F85ED3}" srcOrd="10" destOrd="0" presId="urn:microsoft.com/office/officeart/2008/layout/VerticalCurvedList"/>
    <dgm:cxn modelId="{2F7AD734-5FE7-423C-B6D2-41CEBCF56C54}" type="presParOf" srcId="{6BE126F3-74B4-40FA-8D0B-4303C0F85ED3}" destId="{12EF4272-F5D2-41A1-80A5-4D0ABDE9037C}" srcOrd="0" destOrd="0" presId="urn:microsoft.com/office/officeart/2008/layout/VerticalCurvedList"/>
    <dgm:cxn modelId="{4A82FBB1-A1FF-4E46-AB06-66D79A0ECCC8}" type="presParOf" srcId="{B3F8783C-EAF4-4D5C-A100-1CDE243C7CA6}" destId="{C983835B-9A48-410B-8708-C2DE7874748C}" srcOrd="11" destOrd="0" presId="urn:microsoft.com/office/officeart/2008/layout/VerticalCurvedList"/>
    <dgm:cxn modelId="{D93D9698-D7FC-4FBE-A7D7-7CCA5525C86A}" type="presParOf" srcId="{B3F8783C-EAF4-4D5C-A100-1CDE243C7CA6}" destId="{C01EDC2B-8F64-4ED1-823A-76D0A722BC20}" srcOrd="12" destOrd="0" presId="urn:microsoft.com/office/officeart/2008/layout/VerticalCurvedList"/>
    <dgm:cxn modelId="{B712853B-E200-4E1B-A9DD-CDDA13394822}" type="presParOf" srcId="{C01EDC2B-8F64-4ED1-823A-76D0A722BC20}" destId="{581142F5-537D-45F2-B525-8C4FFDDFFE51}" srcOrd="0" destOrd="0" presId="urn:microsoft.com/office/officeart/2008/layout/VerticalCurvedList"/>
    <dgm:cxn modelId="{00F41E2F-8AD7-4518-A201-1972847F8AF1}" type="presParOf" srcId="{B3F8783C-EAF4-4D5C-A100-1CDE243C7CA6}" destId="{E7019C3E-A107-4CC1-BA61-E25ED27D8638}" srcOrd="13" destOrd="0" presId="urn:microsoft.com/office/officeart/2008/layout/VerticalCurvedList"/>
    <dgm:cxn modelId="{08E75CEB-6394-40A8-AF14-295470BFEED5}" type="presParOf" srcId="{B3F8783C-EAF4-4D5C-A100-1CDE243C7CA6}" destId="{4824A0A2-CE1F-42EA-87D6-57F0206E8E50}" srcOrd="14" destOrd="0" presId="urn:microsoft.com/office/officeart/2008/layout/VerticalCurvedList"/>
    <dgm:cxn modelId="{6A4DB370-5688-4228-95BD-6ABD9388C6E3}" type="presParOf" srcId="{4824A0A2-CE1F-42EA-87D6-57F0206E8E50}" destId="{3952C2CC-087F-4E6B-9093-969448BC56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2D8286-EAB3-4975-B175-E2983DC2A29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CEB989A2-EF6A-4BCE-AF42-605D7BCE2BC2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 smtClean="0"/>
            <a:t>Nivel de análisis:</a:t>
          </a:r>
          <a:endParaRPr lang="es-PE" dirty="0"/>
        </a:p>
      </dgm:t>
    </dgm:pt>
    <dgm:pt modelId="{B31EC9D5-D67D-4F34-B2AD-0A6DC1E04C39}" type="parTrans" cxnId="{C21CB281-BD20-495B-B297-97BFF7A27959}">
      <dgm:prSet/>
      <dgm:spPr/>
      <dgm:t>
        <a:bodyPr/>
        <a:lstStyle/>
        <a:p>
          <a:endParaRPr lang="es-PE"/>
        </a:p>
      </dgm:t>
    </dgm:pt>
    <dgm:pt modelId="{3E516A18-6C98-4D25-B5B3-A21B27D8DE07}" type="sibTrans" cxnId="{C21CB281-BD20-495B-B297-97BFF7A27959}">
      <dgm:prSet/>
      <dgm:spPr/>
      <dgm:t>
        <a:bodyPr/>
        <a:lstStyle/>
        <a:p>
          <a:endParaRPr lang="es-PE"/>
        </a:p>
      </dgm:t>
    </dgm:pt>
    <dgm:pt modelId="{DC1A87EA-390C-4B56-B2EE-251CAE350FC6}">
      <dgm:prSet phldrT="[Texto]"/>
      <dgm:spPr/>
      <dgm:t>
        <a:bodyPr/>
        <a:lstStyle/>
        <a:p>
          <a:r>
            <a:rPr lang="es-PE" dirty="0" smtClean="0"/>
            <a:t>Impacto integral del programa/intervención</a:t>
          </a:r>
          <a:endParaRPr lang="es-PE" dirty="0"/>
        </a:p>
      </dgm:t>
    </dgm:pt>
    <dgm:pt modelId="{9F34DE65-8FB3-486F-B962-F2BADD5B5B78}" type="parTrans" cxnId="{FBCB6BD5-8D3F-44D9-9ADE-CAB743372DD5}">
      <dgm:prSet/>
      <dgm:spPr/>
      <dgm:t>
        <a:bodyPr/>
        <a:lstStyle/>
        <a:p>
          <a:endParaRPr lang="es-PE"/>
        </a:p>
      </dgm:t>
    </dgm:pt>
    <dgm:pt modelId="{E3D44A89-E93D-4702-86DB-085FEE044C5D}" type="sibTrans" cxnId="{FBCB6BD5-8D3F-44D9-9ADE-CAB743372DD5}">
      <dgm:prSet/>
      <dgm:spPr/>
      <dgm:t>
        <a:bodyPr/>
        <a:lstStyle/>
        <a:p>
          <a:endParaRPr lang="es-PE"/>
        </a:p>
      </dgm:t>
    </dgm:pt>
    <dgm:pt modelId="{EABD24F6-82DC-4330-BA37-0EAC425F8577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 smtClean="0"/>
            <a:t>¿Mide evaluación de procesos?</a:t>
          </a:r>
          <a:endParaRPr lang="es-PE" dirty="0"/>
        </a:p>
      </dgm:t>
    </dgm:pt>
    <dgm:pt modelId="{8A30C0D5-5FE7-4A7F-904C-061E0D4BC323}" type="parTrans" cxnId="{397600E9-47B2-4711-B0BD-5AD13C925F1D}">
      <dgm:prSet/>
      <dgm:spPr/>
      <dgm:t>
        <a:bodyPr/>
        <a:lstStyle/>
        <a:p>
          <a:endParaRPr lang="es-PE"/>
        </a:p>
      </dgm:t>
    </dgm:pt>
    <dgm:pt modelId="{E58462CB-18A9-4299-9A4D-8A462866D878}" type="sibTrans" cxnId="{397600E9-47B2-4711-B0BD-5AD13C925F1D}">
      <dgm:prSet/>
      <dgm:spPr/>
      <dgm:t>
        <a:bodyPr/>
        <a:lstStyle/>
        <a:p>
          <a:endParaRPr lang="es-PE"/>
        </a:p>
      </dgm:t>
    </dgm:pt>
    <dgm:pt modelId="{9C092726-E06B-4623-82DC-8A4987F4D29F}">
      <dgm:prSet phldrT="[Texto]"/>
      <dgm:spPr/>
      <dgm:t>
        <a:bodyPr/>
        <a:lstStyle/>
        <a:p>
          <a:r>
            <a:rPr lang="es-PE" dirty="0" smtClean="0"/>
            <a:t>Mayoritariamente data administrativa. Recojo de datos en ausencia de data administrativa.</a:t>
          </a:r>
          <a:endParaRPr lang="es-PE" dirty="0"/>
        </a:p>
      </dgm:t>
    </dgm:pt>
    <dgm:pt modelId="{D81F101C-7FD1-4A2E-8650-3137F42C33C4}" type="parTrans" cxnId="{47520BEE-5471-4F5F-B612-B2D2AFC6712C}">
      <dgm:prSet/>
      <dgm:spPr/>
      <dgm:t>
        <a:bodyPr/>
        <a:lstStyle/>
        <a:p>
          <a:endParaRPr lang="es-PE"/>
        </a:p>
      </dgm:t>
    </dgm:pt>
    <dgm:pt modelId="{E5854269-52E6-42E5-9278-1F46DD68DD3C}" type="sibTrans" cxnId="{47520BEE-5471-4F5F-B612-B2D2AFC6712C}">
      <dgm:prSet/>
      <dgm:spPr/>
      <dgm:t>
        <a:bodyPr/>
        <a:lstStyle/>
        <a:p>
          <a:endParaRPr lang="es-PE"/>
        </a:p>
      </dgm:t>
    </dgm:pt>
    <dgm:pt modelId="{483DB0A9-51E6-4182-BE46-B5A19ABE121B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 smtClean="0"/>
            <a:t>¿Mide causalidad rigurosamente?</a:t>
          </a:r>
          <a:endParaRPr lang="es-PE" dirty="0"/>
        </a:p>
      </dgm:t>
    </dgm:pt>
    <dgm:pt modelId="{78950A9D-C318-4AF0-8B23-914621181F3C}" type="parTrans" cxnId="{A7AF05A4-5051-4256-AA3E-2279F7A931F6}">
      <dgm:prSet/>
      <dgm:spPr/>
      <dgm:t>
        <a:bodyPr/>
        <a:lstStyle/>
        <a:p>
          <a:endParaRPr lang="es-PE"/>
        </a:p>
      </dgm:t>
    </dgm:pt>
    <dgm:pt modelId="{E70B22C3-1670-4D0E-8FAE-8E6ED67B9873}" type="sibTrans" cxnId="{A7AF05A4-5051-4256-AA3E-2279F7A931F6}">
      <dgm:prSet/>
      <dgm:spPr/>
      <dgm:t>
        <a:bodyPr/>
        <a:lstStyle/>
        <a:p>
          <a:endParaRPr lang="es-PE"/>
        </a:p>
      </dgm:t>
    </dgm:pt>
    <dgm:pt modelId="{BFEDD98D-87B8-4AA2-B38A-1207AB572A3A}">
      <dgm:prSet phldrT="[Texto]"/>
      <dgm:spPr/>
      <dgm:t>
        <a:bodyPr/>
        <a:lstStyle/>
        <a:p>
          <a:r>
            <a:rPr lang="es-PE" dirty="0" smtClean="0"/>
            <a:t>Sí</a:t>
          </a:r>
          <a:endParaRPr lang="es-PE" dirty="0"/>
        </a:p>
      </dgm:t>
    </dgm:pt>
    <dgm:pt modelId="{2A95816A-284C-4487-B988-600E33AF4CC8}" type="parTrans" cxnId="{4784F22A-5360-41DE-9A8C-352FC042ED8D}">
      <dgm:prSet/>
      <dgm:spPr/>
      <dgm:t>
        <a:bodyPr/>
        <a:lstStyle/>
        <a:p>
          <a:endParaRPr lang="es-PE"/>
        </a:p>
      </dgm:t>
    </dgm:pt>
    <dgm:pt modelId="{6A27155B-711B-4A5A-9E1F-7E7EFC0D2B65}" type="sibTrans" cxnId="{4784F22A-5360-41DE-9A8C-352FC042ED8D}">
      <dgm:prSet/>
      <dgm:spPr/>
      <dgm:t>
        <a:bodyPr/>
        <a:lstStyle/>
        <a:p>
          <a:endParaRPr lang="es-PE"/>
        </a:p>
      </dgm:t>
    </dgm:pt>
    <dgm:pt modelId="{3DB8406A-BE87-4AB2-9A11-BC1548FF7454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 smtClean="0"/>
            <a:t>Metodología de evaluación:</a:t>
          </a:r>
        </a:p>
      </dgm:t>
    </dgm:pt>
    <dgm:pt modelId="{146F6FEC-F013-4630-B6B9-128F91BC0779}" type="parTrans" cxnId="{9DA5F504-E355-4D0F-9B17-6270580EAAEE}">
      <dgm:prSet/>
      <dgm:spPr/>
      <dgm:t>
        <a:bodyPr/>
        <a:lstStyle/>
        <a:p>
          <a:endParaRPr lang="es-PE"/>
        </a:p>
      </dgm:t>
    </dgm:pt>
    <dgm:pt modelId="{DEFF4572-54BB-4349-9968-94164A78C27F}" type="sibTrans" cxnId="{9DA5F504-E355-4D0F-9B17-6270580EAAEE}">
      <dgm:prSet/>
      <dgm:spPr/>
      <dgm:t>
        <a:bodyPr/>
        <a:lstStyle/>
        <a:p>
          <a:endParaRPr lang="es-PE"/>
        </a:p>
      </dgm:t>
    </dgm:pt>
    <dgm:pt modelId="{7BDE3C1F-26F0-4DED-9501-70B34B6DF71D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 smtClean="0"/>
            <a:t>Fuente de información para evaluación:</a:t>
          </a:r>
          <a:endParaRPr lang="es-PE" dirty="0"/>
        </a:p>
      </dgm:t>
    </dgm:pt>
    <dgm:pt modelId="{B8EBD9DE-154E-469B-9E66-48D6FB1CED92}" type="parTrans" cxnId="{19753F60-878E-4A8B-A5E2-CD704EBCB010}">
      <dgm:prSet/>
      <dgm:spPr/>
      <dgm:t>
        <a:bodyPr/>
        <a:lstStyle/>
        <a:p>
          <a:endParaRPr lang="es-PE"/>
        </a:p>
      </dgm:t>
    </dgm:pt>
    <dgm:pt modelId="{6D83C2BE-CF98-468A-958D-5B64106F04C3}" type="sibTrans" cxnId="{19753F60-878E-4A8B-A5E2-CD704EBCB010}">
      <dgm:prSet/>
      <dgm:spPr/>
      <dgm:t>
        <a:bodyPr/>
        <a:lstStyle/>
        <a:p>
          <a:endParaRPr lang="es-PE"/>
        </a:p>
      </dgm:t>
    </dgm:pt>
    <dgm:pt modelId="{164200AF-F63F-4003-A3DC-FE9E73F3907F}">
      <dgm:prSet phldrT="[Texto]"/>
      <dgm:spPr/>
      <dgm:t>
        <a:bodyPr/>
        <a:lstStyle/>
        <a:p>
          <a:r>
            <a:rPr lang="es-PE" dirty="0" smtClean="0"/>
            <a:t>Sí</a:t>
          </a:r>
          <a:endParaRPr lang="es-PE" dirty="0"/>
        </a:p>
      </dgm:t>
    </dgm:pt>
    <dgm:pt modelId="{5E950578-5255-4AE7-9B00-1BD4B979BD72}" type="parTrans" cxnId="{5CB8FDF8-005F-4B8D-A563-92DD8DBB10F0}">
      <dgm:prSet/>
      <dgm:spPr/>
      <dgm:t>
        <a:bodyPr/>
        <a:lstStyle/>
        <a:p>
          <a:endParaRPr lang="es-PE"/>
        </a:p>
      </dgm:t>
    </dgm:pt>
    <dgm:pt modelId="{4251D264-2ECA-4D88-B9BE-D5055ECA4414}" type="sibTrans" cxnId="{5CB8FDF8-005F-4B8D-A563-92DD8DBB10F0}">
      <dgm:prSet/>
      <dgm:spPr/>
      <dgm:t>
        <a:bodyPr/>
        <a:lstStyle/>
        <a:p>
          <a:endParaRPr lang="es-PE"/>
        </a:p>
      </dgm:t>
    </dgm:pt>
    <dgm:pt modelId="{062D819E-0F5D-4831-8804-3038E71FF368}">
      <dgm:prSet phldrT="[Texto]"/>
      <dgm:spPr/>
      <dgm:t>
        <a:bodyPr/>
        <a:lstStyle/>
        <a:p>
          <a:r>
            <a:rPr lang="es-PE" dirty="0" smtClean="0"/>
            <a:t>Mayoritariamente cuasi experimental</a:t>
          </a:r>
        </a:p>
      </dgm:t>
    </dgm:pt>
    <dgm:pt modelId="{0E8BFDA1-00F3-41AE-88B5-2D80BEB09BAB}" type="parTrans" cxnId="{63D46723-A366-4F3A-8E6D-32528C7B51ED}">
      <dgm:prSet/>
      <dgm:spPr/>
      <dgm:t>
        <a:bodyPr/>
        <a:lstStyle/>
        <a:p>
          <a:endParaRPr lang="es-PE"/>
        </a:p>
      </dgm:t>
    </dgm:pt>
    <dgm:pt modelId="{CFC2AB54-4D22-480D-A695-CE6C917B340F}" type="sibTrans" cxnId="{63D46723-A366-4F3A-8E6D-32528C7B51ED}">
      <dgm:prSet/>
      <dgm:spPr/>
      <dgm:t>
        <a:bodyPr/>
        <a:lstStyle/>
        <a:p>
          <a:endParaRPr lang="es-PE"/>
        </a:p>
      </dgm:t>
    </dgm:pt>
    <dgm:pt modelId="{8D5CB746-9F55-45DA-A910-9B27E24AF64B}" type="pres">
      <dgm:prSet presAssocID="{7E2D8286-EAB3-4975-B175-E2983DC2A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8A06726-C793-425B-9662-293994BF86E2}" type="pres">
      <dgm:prSet presAssocID="{CEB989A2-EF6A-4BCE-AF42-605D7BCE2B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8069C6E-20EA-4F95-A2AE-6CC3ABED440E}" type="pres">
      <dgm:prSet presAssocID="{CEB989A2-EF6A-4BCE-AF42-605D7BCE2BC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D76836-3449-4D93-BA1F-B064E390CCEF}" type="pres">
      <dgm:prSet presAssocID="{EABD24F6-82DC-4330-BA37-0EAC425F857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9B0AAA-0B97-4325-A524-E84B93862D0A}" type="pres">
      <dgm:prSet presAssocID="{EABD24F6-82DC-4330-BA37-0EAC425F8577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CF531B-E7B2-451B-9A09-7ED32E176425}" type="pres">
      <dgm:prSet presAssocID="{483DB0A9-51E6-4182-BE46-B5A19ABE12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4E2111D-363B-413C-A3FA-4C3499387E3F}" type="pres">
      <dgm:prSet presAssocID="{483DB0A9-51E6-4182-BE46-B5A19ABE121B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90C0FA-4C72-4B3C-A007-43987BF4F555}" type="pres">
      <dgm:prSet presAssocID="{3DB8406A-BE87-4AB2-9A11-BC1548FF745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A85CC89-C575-4FF1-AC88-0FECE0B96EA7}" type="pres">
      <dgm:prSet presAssocID="{3DB8406A-BE87-4AB2-9A11-BC1548FF7454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6D090E-DB25-4E26-98E7-FCB00083FC4A}" type="pres">
      <dgm:prSet presAssocID="{7BDE3C1F-26F0-4DED-9501-70B34B6DF71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EAC1006-C257-49AE-9C5E-646D4C4F0665}" type="pres">
      <dgm:prSet presAssocID="{7BDE3C1F-26F0-4DED-9501-70B34B6DF71D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CB8FDF8-005F-4B8D-A563-92DD8DBB10F0}" srcId="{483DB0A9-51E6-4182-BE46-B5A19ABE121B}" destId="{164200AF-F63F-4003-A3DC-FE9E73F3907F}" srcOrd="0" destOrd="0" parTransId="{5E950578-5255-4AE7-9B00-1BD4B979BD72}" sibTransId="{4251D264-2ECA-4D88-B9BE-D5055ECA4414}"/>
    <dgm:cxn modelId="{FBCB6BD5-8D3F-44D9-9ADE-CAB743372DD5}" srcId="{CEB989A2-EF6A-4BCE-AF42-605D7BCE2BC2}" destId="{DC1A87EA-390C-4B56-B2EE-251CAE350FC6}" srcOrd="0" destOrd="0" parTransId="{9F34DE65-8FB3-486F-B962-F2BADD5B5B78}" sibTransId="{E3D44A89-E93D-4702-86DB-085FEE044C5D}"/>
    <dgm:cxn modelId="{C21CB281-BD20-495B-B297-97BFF7A27959}" srcId="{7E2D8286-EAB3-4975-B175-E2983DC2A29E}" destId="{CEB989A2-EF6A-4BCE-AF42-605D7BCE2BC2}" srcOrd="0" destOrd="0" parTransId="{B31EC9D5-D67D-4F34-B2AD-0A6DC1E04C39}" sibTransId="{3E516A18-6C98-4D25-B5B3-A21B27D8DE07}"/>
    <dgm:cxn modelId="{DBA31DE0-65C3-4920-98C5-3FAEEC81CB29}" type="presOf" srcId="{7E2D8286-EAB3-4975-B175-E2983DC2A29E}" destId="{8D5CB746-9F55-45DA-A910-9B27E24AF64B}" srcOrd="0" destOrd="0" presId="urn:microsoft.com/office/officeart/2005/8/layout/vList2"/>
    <dgm:cxn modelId="{63D46723-A366-4F3A-8E6D-32528C7B51ED}" srcId="{3DB8406A-BE87-4AB2-9A11-BC1548FF7454}" destId="{062D819E-0F5D-4831-8804-3038E71FF368}" srcOrd="0" destOrd="0" parTransId="{0E8BFDA1-00F3-41AE-88B5-2D80BEB09BAB}" sibTransId="{CFC2AB54-4D22-480D-A695-CE6C917B340F}"/>
    <dgm:cxn modelId="{47520BEE-5471-4F5F-B612-B2D2AFC6712C}" srcId="{7BDE3C1F-26F0-4DED-9501-70B34B6DF71D}" destId="{9C092726-E06B-4623-82DC-8A4987F4D29F}" srcOrd="0" destOrd="0" parTransId="{D81F101C-7FD1-4A2E-8650-3137F42C33C4}" sibTransId="{E5854269-52E6-42E5-9278-1F46DD68DD3C}"/>
    <dgm:cxn modelId="{05CEB7A1-56BA-4491-98F5-4F2BC0F58342}" type="presOf" srcId="{7BDE3C1F-26F0-4DED-9501-70B34B6DF71D}" destId="{066D090E-DB25-4E26-98E7-FCB00083FC4A}" srcOrd="0" destOrd="0" presId="urn:microsoft.com/office/officeart/2005/8/layout/vList2"/>
    <dgm:cxn modelId="{74607672-4112-40B6-AF6E-E5A051682877}" type="presOf" srcId="{164200AF-F63F-4003-A3DC-FE9E73F3907F}" destId="{94E2111D-363B-413C-A3FA-4C3499387E3F}" srcOrd="0" destOrd="0" presId="urn:microsoft.com/office/officeart/2005/8/layout/vList2"/>
    <dgm:cxn modelId="{2D943442-7E99-4146-9C4E-CAEAF5C2D7A7}" type="presOf" srcId="{062D819E-0F5D-4831-8804-3038E71FF368}" destId="{FA85CC89-C575-4FF1-AC88-0FECE0B96EA7}" srcOrd="0" destOrd="0" presId="urn:microsoft.com/office/officeart/2005/8/layout/vList2"/>
    <dgm:cxn modelId="{1462FA4B-7C0A-40CD-BB5A-FB3EB7238CEF}" type="presOf" srcId="{483DB0A9-51E6-4182-BE46-B5A19ABE121B}" destId="{29CF531B-E7B2-451B-9A09-7ED32E176425}" srcOrd="0" destOrd="0" presId="urn:microsoft.com/office/officeart/2005/8/layout/vList2"/>
    <dgm:cxn modelId="{19753F60-878E-4A8B-A5E2-CD704EBCB010}" srcId="{7E2D8286-EAB3-4975-B175-E2983DC2A29E}" destId="{7BDE3C1F-26F0-4DED-9501-70B34B6DF71D}" srcOrd="4" destOrd="0" parTransId="{B8EBD9DE-154E-469B-9E66-48D6FB1CED92}" sibTransId="{6D83C2BE-CF98-468A-958D-5B64106F04C3}"/>
    <dgm:cxn modelId="{9FBC82D1-8558-498F-A15D-B4E21B1B3460}" type="presOf" srcId="{DC1A87EA-390C-4B56-B2EE-251CAE350FC6}" destId="{D8069C6E-20EA-4F95-A2AE-6CC3ABED440E}" srcOrd="0" destOrd="0" presId="urn:microsoft.com/office/officeart/2005/8/layout/vList2"/>
    <dgm:cxn modelId="{F67151F9-0120-4A8A-A083-5F122130B6C1}" type="presOf" srcId="{BFEDD98D-87B8-4AA2-B38A-1207AB572A3A}" destId="{F79B0AAA-0B97-4325-A524-E84B93862D0A}" srcOrd="0" destOrd="0" presId="urn:microsoft.com/office/officeart/2005/8/layout/vList2"/>
    <dgm:cxn modelId="{E29E56DC-818E-4250-8D9D-B74BED6BB7F6}" type="presOf" srcId="{3DB8406A-BE87-4AB2-9A11-BC1548FF7454}" destId="{A590C0FA-4C72-4B3C-A007-43987BF4F555}" srcOrd="0" destOrd="0" presId="urn:microsoft.com/office/officeart/2005/8/layout/vList2"/>
    <dgm:cxn modelId="{397600E9-47B2-4711-B0BD-5AD13C925F1D}" srcId="{7E2D8286-EAB3-4975-B175-E2983DC2A29E}" destId="{EABD24F6-82DC-4330-BA37-0EAC425F8577}" srcOrd="1" destOrd="0" parTransId="{8A30C0D5-5FE7-4A7F-904C-061E0D4BC323}" sibTransId="{E58462CB-18A9-4299-9A4D-8A462866D878}"/>
    <dgm:cxn modelId="{EAF2F509-CC67-4EA5-A4E6-1E8851B12F15}" type="presOf" srcId="{9C092726-E06B-4623-82DC-8A4987F4D29F}" destId="{CEAC1006-C257-49AE-9C5E-646D4C4F0665}" srcOrd="0" destOrd="0" presId="urn:microsoft.com/office/officeart/2005/8/layout/vList2"/>
    <dgm:cxn modelId="{4784F22A-5360-41DE-9A8C-352FC042ED8D}" srcId="{EABD24F6-82DC-4330-BA37-0EAC425F8577}" destId="{BFEDD98D-87B8-4AA2-B38A-1207AB572A3A}" srcOrd="0" destOrd="0" parTransId="{2A95816A-284C-4487-B988-600E33AF4CC8}" sibTransId="{6A27155B-711B-4A5A-9E1F-7E7EFC0D2B65}"/>
    <dgm:cxn modelId="{A7AF05A4-5051-4256-AA3E-2279F7A931F6}" srcId="{7E2D8286-EAB3-4975-B175-E2983DC2A29E}" destId="{483DB0A9-51E6-4182-BE46-B5A19ABE121B}" srcOrd="2" destOrd="0" parTransId="{78950A9D-C318-4AF0-8B23-914621181F3C}" sibTransId="{E70B22C3-1670-4D0E-8FAE-8E6ED67B9873}"/>
    <dgm:cxn modelId="{9DA5F504-E355-4D0F-9B17-6270580EAAEE}" srcId="{7E2D8286-EAB3-4975-B175-E2983DC2A29E}" destId="{3DB8406A-BE87-4AB2-9A11-BC1548FF7454}" srcOrd="3" destOrd="0" parTransId="{146F6FEC-F013-4630-B6B9-128F91BC0779}" sibTransId="{DEFF4572-54BB-4349-9968-94164A78C27F}"/>
    <dgm:cxn modelId="{B6418C8C-C0EF-445C-8E90-581081264745}" type="presOf" srcId="{CEB989A2-EF6A-4BCE-AF42-605D7BCE2BC2}" destId="{88A06726-C793-425B-9662-293994BF86E2}" srcOrd="0" destOrd="0" presId="urn:microsoft.com/office/officeart/2005/8/layout/vList2"/>
    <dgm:cxn modelId="{AFA827F5-D77E-4B57-A3DB-B5888F35BB6B}" type="presOf" srcId="{EABD24F6-82DC-4330-BA37-0EAC425F8577}" destId="{7DD76836-3449-4D93-BA1F-B064E390CCEF}" srcOrd="0" destOrd="0" presId="urn:microsoft.com/office/officeart/2005/8/layout/vList2"/>
    <dgm:cxn modelId="{871C720A-CD8C-4103-AC4C-8965E325D517}" type="presParOf" srcId="{8D5CB746-9F55-45DA-A910-9B27E24AF64B}" destId="{88A06726-C793-425B-9662-293994BF86E2}" srcOrd="0" destOrd="0" presId="urn:microsoft.com/office/officeart/2005/8/layout/vList2"/>
    <dgm:cxn modelId="{9C70E9BD-1512-47A2-A54D-9FBF7D484495}" type="presParOf" srcId="{8D5CB746-9F55-45DA-A910-9B27E24AF64B}" destId="{D8069C6E-20EA-4F95-A2AE-6CC3ABED440E}" srcOrd="1" destOrd="0" presId="urn:microsoft.com/office/officeart/2005/8/layout/vList2"/>
    <dgm:cxn modelId="{D78317A2-91A7-474F-B8B3-AB5322886D70}" type="presParOf" srcId="{8D5CB746-9F55-45DA-A910-9B27E24AF64B}" destId="{7DD76836-3449-4D93-BA1F-B064E390CCEF}" srcOrd="2" destOrd="0" presId="urn:microsoft.com/office/officeart/2005/8/layout/vList2"/>
    <dgm:cxn modelId="{BC71501E-2141-4D0B-8D60-BD3DA90FBD6D}" type="presParOf" srcId="{8D5CB746-9F55-45DA-A910-9B27E24AF64B}" destId="{F79B0AAA-0B97-4325-A524-E84B93862D0A}" srcOrd="3" destOrd="0" presId="urn:microsoft.com/office/officeart/2005/8/layout/vList2"/>
    <dgm:cxn modelId="{87FC1551-E702-4E8D-B5E5-DBD346E2A8D4}" type="presParOf" srcId="{8D5CB746-9F55-45DA-A910-9B27E24AF64B}" destId="{29CF531B-E7B2-451B-9A09-7ED32E176425}" srcOrd="4" destOrd="0" presId="urn:microsoft.com/office/officeart/2005/8/layout/vList2"/>
    <dgm:cxn modelId="{32B32436-1DFE-434A-915B-79FC17A053A2}" type="presParOf" srcId="{8D5CB746-9F55-45DA-A910-9B27E24AF64B}" destId="{94E2111D-363B-413C-A3FA-4C3499387E3F}" srcOrd="5" destOrd="0" presId="urn:microsoft.com/office/officeart/2005/8/layout/vList2"/>
    <dgm:cxn modelId="{B75FFF0C-2C57-4AC4-B9FC-45CB4AAC1283}" type="presParOf" srcId="{8D5CB746-9F55-45DA-A910-9B27E24AF64B}" destId="{A590C0FA-4C72-4B3C-A007-43987BF4F555}" srcOrd="6" destOrd="0" presId="urn:microsoft.com/office/officeart/2005/8/layout/vList2"/>
    <dgm:cxn modelId="{1A87C438-70A5-488E-B99F-3D0497599564}" type="presParOf" srcId="{8D5CB746-9F55-45DA-A910-9B27E24AF64B}" destId="{FA85CC89-C575-4FF1-AC88-0FECE0B96EA7}" srcOrd="7" destOrd="0" presId="urn:microsoft.com/office/officeart/2005/8/layout/vList2"/>
    <dgm:cxn modelId="{04BD28A7-820C-439B-9CDC-67E1E9357214}" type="presParOf" srcId="{8D5CB746-9F55-45DA-A910-9B27E24AF64B}" destId="{066D090E-DB25-4E26-98E7-FCB00083FC4A}" srcOrd="8" destOrd="0" presId="urn:microsoft.com/office/officeart/2005/8/layout/vList2"/>
    <dgm:cxn modelId="{7C9828AC-1C3E-4138-ADD5-3E9E173AC964}" type="presParOf" srcId="{8D5CB746-9F55-45DA-A910-9B27E24AF64B}" destId="{CEAC1006-C257-49AE-9C5E-646D4C4F066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AFFBAB-050F-4053-96A5-576953C99E8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EC5FCCD-AF72-49B9-85B0-9179E345E708}">
      <dgm:prSet phldrT="[Texto]" custT="1"/>
      <dgm:spPr/>
      <dgm:t>
        <a:bodyPr/>
        <a:lstStyle/>
        <a:p>
          <a:r>
            <a:rPr lang="es-MX" sz="1400" b="1" dirty="0" smtClean="0"/>
            <a:t>19 evaluaciones de impacto</a:t>
          </a:r>
          <a:endParaRPr lang="es-PE" sz="1400" b="1" dirty="0"/>
        </a:p>
      </dgm:t>
    </dgm:pt>
    <dgm:pt modelId="{390D7810-F83C-466C-84FC-C364D2105467}" type="parTrans" cxnId="{67C05107-5D2E-4BF7-91B2-DACD54B20EB5}">
      <dgm:prSet/>
      <dgm:spPr/>
      <dgm:t>
        <a:bodyPr/>
        <a:lstStyle/>
        <a:p>
          <a:endParaRPr lang="es-PE"/>
        </a:p>
      </dgm:t>
    </dgm:pt>
    <dgm:pt modelId="{6821FC13-643F-454D-B799-A4C8DDEC687C}" type="sibTrans" cxnId="{67C05107-5D2E-4BF7-91B2-DACD54B20EB5}">
      <dgm:prSet/>
      <dgm:spPr/>
      <dgm:t>
        <a:bodyPr/>
        <a:lstStyle/>
        <a:p>
          <a:endParaRPr lang="es-PE"/>
        </a:p>
      </dgm:t>
    </dgm:pt>
    <dgm:pt modelId="{C151FD1F-24A6-4B8B-8CF8-A57A2017AF9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400" b="1" dirty="0" smtClean="0"/>
            <a:t>12 evaluaciones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400" b="1" dirty="0" smtClean="0"/>
            <a:t>de diseño e implementación</a:t>
          </a:r>
        </a:p>
      </dgm:t>
    </dgm:pt>
    <dgm:pt modelId="{F749D873-DD85-487A-B717-A561BAF02129}" type="parTrans" cxnId="{B8E76002-B2C6-4715-B951-975B6C762A6C}">
      <dgm:prSet/>
      <dgm:spPr/>
      <dgm:t>
        <a:bodyPr/>
        <a:lstStyle/>
        <a:p>
          <a:endParaRPr lang="es-PE"/>
        </a:p>
      </dgm:t>
    </dgm:pt>
    <dgm:pt modelId="{A8648D96-D9F3-4998-B710-3F753B8D4509}" type="sibTrans" cxnId="{B8E76002-B2C6-4715-B951-975B6C762A6C}">
      <dgm:prSet/>
      <dgm:spPr/>
      <dgm:t>
        <a:bodyPr/>
        <a:lstStyle/>
        <a:p>
          <a:endParaRPr lang="es-PE"/>
        </a:p>
      </dgm:t>
    </dgm:pt>
    <dgm:pt modelId="{90CDF4A0-9505-4284-AD0B-4D1D5258DF82}">
      <dgm:prSet phldrT="[Texto]" custT="1"/>
      <dgm:spPr/>
      <dgm:t>
        <a:bodyPr/>
        <a:lstStyle/>
        <a:p>
          <a:r>
            <a:rPr lang="es-MX" sz="1400" b="1" dirty="0" smtClean="0"/>
            <a:t>31 evaluaciones</a:t>
          </a:r>
          <a:endParaRPr lang="es-PE" sz="1400" b="1" dirty="0"/>
        </a:p>
      </dgm:t>
    </dgm:pt>
    <dgm:pt modelId="{639EF881-EC9E-43D1-B6AF-6501807AECC9}" type="parTrans" cxnId="{04159E7D-60E3-4C54-9E02-E98B5BA157F7}">
      <dgm:prSet/>
      <dgm:spPr/>
      <dgm:t>
        <a:bodyPr/>
        <a:lstStyle/>
        <a:p>
          <a:endParaRPr lang="es-PE"/>
        </a:p>
      </dgm:t>
    </dgm:pt>
    <dgm:pt modelId="{AB9CAC9C-AD2C-4B81-A66B-BB61AAE161AE}" type="sibTrans" cxnId="{04159E7D-60E3-4C54-9E02-E98B5BA157F7}">
      <dgm:prSet/>
      <dgm:spPr/>
      <dgm:t>
        <a:bodyPr/>
        <a:lstStyle/>
        <a:p>
          <a:endParaRPr lang="es-PE"/>
        </a:p>
      </dgm:t>
    </dgm:pt>
    <dgm:pt modelId="{6FAF2102-A847-4454-A983-04F11E7D07CC}" type="pres">
      <dgm:prSet presAssocID="{3EAFFBAB-050F-4053-96A5-576953C99E8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9E615532-6A35-4290-AA83-1A448CBF6B8D}" type="pres">
      <dgm:prSet presAssocID="{4EC5FCCD-AF72-49B9-85B0-9179E345E708}" presName="Accent1" presStyleCnt="0"/>
      <dgm:spPr/>
    </dgm:pt>
    <dgm:pt modelId="{61547FBC-DD62-4C65-B1D7-E88D201A4CA6}" type="pres">
      <dgm:prSet presAssocID="{4EC5FCCD-AF72-49B9-85B0-9179E345E708}" presName="Accent" presStyleLbl="node1" presStyleIdx="0" presStyleCnt="3"/>
      <dgm:spPr>
        <a:solidFill>
          <a:srgbClr val="C00000"/>
        </a:solidFill>
      </dgm:spPr>
    </dgm:pt>
    <dgm:pt modelId="{B2948B28-B294-42A7-9A67-DD6627642513}" type="pres">
      <dgm:prSet presAssocID="{4EC5FCCD-AF72-49B9-85B0-9179E345E70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14BF7F6-F12C-4A31-973A-62FE2A237527}" type="pres">
      <dgm:prSet presAssocID="{C151FD1F-24A6-4B8B-8CF8-A57A2017AF9A}" presName="Accent2" presStyleCnt="0"/>
      <dgm:spPr/>
    </dgm:pt>
    <dgm:pt modelId="{DCAC6C82-7BF7-4D4D-AB4E-BFBD282C3497}" type="pres">
      <dgm:prSet presAssocID="{C151FD1F-24A6-4B8B-8CF8-A57A2017AF9A}" presName="Accent" presStyleLbl="node1" presStyleIdx="1" presStyleCnt="3"/>
      <dgm:spPr>
        <a:solidFill>
          <a:schemeClr val="bg1">
            <a:lumMod val="85000"/>
          </a:schemeClr>
        </a:solidFill>
      </dgm:spPr>
    </dgm:pt>
    <dgm:pt modelId="{9E900AE4-B6D6-4A19-865F-3BDCFF3B4977}" type="pres">
      <dgm:prSet presAssocID="{C151FD1F-24A6-4B8B-8CF8-A57A2017AF9A}" presName="Parent2" presStyleLbl="revTx" presStyleIdx="1" presStyleCnt="3" custScaleX="152497" custLinFactNeighborX="4650" custLinFactNeighborY="-80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64A161A-19D9-43C9-A8A1-6ED0A50B4B04}" type="pres">
      <dgm:prSet presAssocID="{90CDF4A0-9505-4284-AD0B-4D1D5258DF82}" presName="Accent3" presStyleCnt="0"/>
      <dgm:spPr/>
    </dgm:pt>
    <dgm:pt modelId="{773E56B6-B963-40B1-AD95-A1A0176F5D4E}" type="pres">
      <dgm:prSet presAssocID="{90CDF4A0-9505-4284-AD0B-4D1D5258DF82}" presName="Accent" presStyleLbl="node1" presStyleIdx="2" presStyleCnt="3"/>
      <dgm:spPr>
        <a:solidFill>
          <a:schemeClr val="bg1">
            <a:lumMod val="50000"/>
          </a:schemeClr>
        </a:solidFill>
      </dgm:spPr>
    </dgm:pt>
    <dgm:pt modelId="{553725EA-2E6F-44B9-8B78-BB47C863B10E}" type="pres">
      <dgm:prSet presAssocID="{90CDF4A0-9505-4284-AD0B-4D1D5258DF8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F44E922-D095-4CFC-ADAF-9244B7598F93}" type="presOf" srcId="{C151FD1F-24A6-4B8B-8CF8-A57A2017AF9A}" destId="{9E900AE4-B6D6-4A19-865F-3BDCFF3B4977}" srcOrd="0" destOrd="0" presId="urn:microsoft.com/office/officeart/2009/layout/CircleArrowProcess"/>
    <dgm:cxn modelId="{4979C08C-C569-41B8-9220-95AC2BAA0379}" type="presOf" srcId="{3EAFFBAB-050F-4053-96A5-576953C99E88}" destId="{6FAF2102-A847-4454-A983-04F11E7D07CC}" srcOrd="0" destOrd="0" presId="urn:microsoft.com/office/officeart/2009/layout/CircleArrowProcess"/>
    <dgm:cxn modelId="{B8E76002-B2C6-4715-B951-975B6C762A6C}" srcId="{3EAFFBAB-050F-4053-96A5-576953C99E88}" destId="{C151FD1F-24A6-4B8B-8CF8-A57A2017AF9A}" srcOrd="1" destOrd="0" parTransId="{F749D873-DD85-487A-B717-A561BAF02129}" sibTransId="{A8648D96-D9F3-4998-B710-3F753B8D4509}"/>
    <dgm:cxn modelId="{7DDB595A-B3A9-4EDB-99CC-31505F31B9FF}" type="presOf" srcId="{4EC5FCCD-AF72-49B9-85B0-9179E345E708}" destId="{B2948B28-B294-42A7-9A67-DD6627642513}" srcOrd="0" destOrd="0" presId="urn:microsoft.com/office/officeart/2009/layout/CircleArrowProcess"/>
    <dgm:cxn modelId="{67C05107-5D2E-4BF7-91B2-DACD54B20EB5}" srcId="{3EAFFBAB-050F-4053-96A5-576953C99E88}" destId="{4EC5FCCD-AF72-49B9-85B0-9179E345E708}" srcOrd="0" destOrd="0" parTransId="{390D7810-F83C-466C-84FC-C364D2105467}" sibTransId="{6821FC13-643F-454D-B799-A4C8DDEC687C}"/>
    <dgm:cxn modelId="{04159E7D-60E3-4C54-9E02-E98B5BA157F7}" srcId="{3EAFFBAB-050F-4053-96A5-576953C99E88}" destId="{90CDF4A0-9505-4284-AD0B-4D1D5258DF82}" srcOrd="2" destOrd="0" parTransId="{639EF881-EC9E-43D1-B6AF-6501807AECC9}" sibTransId="{AB9CAC9C-AD2C-4B81-A66B-BB61AAE161AE}"/>
    <dgm:cxn modelId="{674B1106-A597-48D3-A7A4-E696D83DCA5A}" type="presOf" srcId="{90CDF4A0-9505-4284-AD0B-4D1D5258DF82}" destId="{553725EA-2E6F-44B9-8B78-BB47C863B10E}" srcOrd="0" destOrd="0" presId="urn:microsoft.com/office/officeart/2009/layout/CircleArrowProcess"/>
    <dgm:cxn modelId="{83DF5F7E-3192-4E09-8FAF-D0B6A6705CC8}" type="presParOf" srcId="{6FAF2102-A847-4454-A983-04F11E7D07CC}" destId="{9E615532-6A35-4290-AA83-1A448CBF6B8D}" srcOrd="0" destOrd="0" presId="urn:microsoft.com/office/officeart/2009/layout/CircleArrowProcess"/>
    <dgm:cxn modelId="{22A746F8-E103-48D5-B933-CD093A965639}" type="presParOf" srcId="{9E615532-6A35-4290-AA83-1A448CBF6B8D}" destId="{61547FBC-DD62-4C65-B1D7-E88D201A4CA6}" srcOrd="0" destOrd="0" presId="urn:microsoft.com/office/officeart/2009/layout/CircleArrowProcess"/>
    <dgm:cxn modelId="{9BC57446-F7E4-46F2-9317-98DB986E310B}" type="presParOf" srcId="{6FAF2102-A847-4454-A983-04F11E7D07CC}" destId="{B2948B28-B294-42A7-9A67-DD6627642513}" srcOrd="1" destOrd="0" presId="urn:microsoft.com/office/officeart/2009/layout/CircleArrowProcess"/>
    <dgm:cxn modelId="{9A863ED6-F4F3-4201-BCBB-64A406580E90}" type="presParOf" srcId="{6FAF2102-A847-4454-A983-04F11E7D07CC}" destId="{914BF7F6-F12C-4A31-973A-62FE2A237527}" srcOrd="2" destOrd="0" presId="urn:microsoft.com/office/officeart/2009/layout/CircleArrowProcess"/>
    <dgm:cxn modelId="{96AC4DA9-4CD9-4EDC-A24D-CA222C483C7A}" type="presParOf" srcId="{914BF7F6-F12C-4A31-973A-62FE2A237527}" destId="{DCAC6C82-7BF7-4D4D-AB4E-BFBD282C3497}" srcOrd="0" destOrd="0" presId="urn:microsoft.com/office/officeart/2009/layout/CircleArrowProcess"/>
    <dgm:cxn modelId="{AA3CE6EF-121C-4D32-8E43-10FE6465FEC4}" type="presParOf" srcId="{6FAF2102-A847-4454-A983-04F11E7D07CC}" destId="{9E900AE4-B6D6-4A19-865F-3BDCFF3B4977}" srcOrd="3" destOrd="0" presId="urn:microsoft.com/office/officeart/2009/layout/CircleArrowProcess"/>
    <dgm:cxn modelId="{4C93D52F-8725-4EAF-B47F-1CCDC9DBFA67}" type="presParOf" srcId="{6FAF2102-A847-4454-A983-04F11E7D07CC}" destId="{964A161A-19D9-43C9-A8A1-6ED0A50B4B04}" srcOrd="4" destOrd="0" presId="urn:microsoft.com/office/officeart/2009/layout/CircleArrowProcess"/>
    <dgm:cxn modelId="{44AB3D66-E003-405C-97A3-DD300E406D18}" type="presParOf" srcId="{964A161A-19D9-43C9-A8A1-6ED0A50B4B04}" destId="{773E56B6-B963-40B1-AD95-A1A0176F5D4E}" srcOrd="0" destOrd="0" presId="urn:microsoft.com/office/officeart/2009/layout/CircleArrowProcess"/>
    <dgm:cxn modelId="{F1921400-C72C-4E21-B05A-5AE6ED37461E}" type="presParOf" srcId="{6FAF2102-A847-4454-A983-04F11E7D07CC}" destId="{553725EA-2E6F-44B9-8B78-BB47C863B10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2B071C-E7CB-42E7-94D3-910D62D91D50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B44A0E51-10FF-4304-817F-264D276904F0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PE" dirty="0" smtClean="0">
              <a:solidFill>
                <a:srgbClr val="C00000"/>
              </a:solidFill>
              <a:latin typeface="Stag Light"/>
            </a:rPr>
            <a:t>Atiende problemas prioritarios</a:t>
          </a:r>
          <a:endParaRPr lang="es-PE" dirty="0">
            <a:solidFill>
              <a:srgbClr val="C00000"/>
            </a:solidFill>
            <a:latin typeface="Stag Light"/>
          </a:endParaRPr>
        </a:p>
      </dgm:t>
    </dgm:pt>
    <dgm:pt modelId="{5E4FE2E9-D158-4DE6-B42B-47E7DB74BC1F}" type="parTrans" cxnId="{FF64BC26-1904-46C7-81A4-3D1F36B4DE4D}">
      <dgm:prSet/>
      <dgm:spPr/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BFA5A801-20D9-4045-BF50-C198D867B20F}" type="sibTrans" cxnId="{FF64BC26-1904-46C7-81A4-3D1F36B4DE4D}">
      <dgm:prSet/>
      <dgm:spPr>
        <a:solidFill>
          <a:srgbClr val="C00000"/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55091890-DA5D-4550-98BD-C60E64743B4E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PE" dirty="0" smtClean="0">
              <a:solidFill>
                <a:srgbClr val="C00000"/>
              </a:solidFill>
              <a:latin typeface="Stag Light"/>
            </a:rPr>
            <a:t>Permite generar nuevas políticas/ mejoras de políticas </a:t>
          </a:r>
          <a:endParaRPr lang="es-PE" dirty="0">
            <a:solidFill>
              <a:srgbClr val="C00000"/>
            </a:solidFill>
            <a:latin typeface="Stag Light"/>
          </a:endParaRPr>
        </a:p>
      </dgm:t>
    </dgm:pt>
    <dgm:pt modelId="{7788BC56-A14D-45E4-9E78-165C877DEBE1}" type="parTrans" cxnId="{DBD6765B-9A41-4C47-AE7E-13895C4AE5A7}">
      <dgm:prSet/>
      <dgm:spPr/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F06DF573-1029-488A-84B1-DE75D6EB4026}" type="sibTrans" cxnId="{DBD6765B-9A41-4C47-AE7E-13895C4AE5A7}">
      <dgm:prSet/>
      <dgm:spPr>
        <a:solidFill>
          <a:srgbClr val="C00000"/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24E4B343-5AD6-40A9-B898-EC3B4E155DFC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PE" dirty="0" smtClean="0">
              <a:solidFill>
                <a:srgbClr val="C00000"/>
              </a:solidFill>
              <a:latin typeface="Stag Light"/>
            </a:rPr>
            <a:t>Implementa innovaciones de bajo costo a pequeña escala</a:t>
          </a:r>
          <a:endParaRPr lang="es-PE" dirty="0">
            <a:solidFill>
              <a:srgbClr val="C00000"/>
            </a:solidFill>
            <a:latin typeface="Stag Light"/>
          </a:endParaRPr>
        </a:p>
      </dgm:t>
    </dgm:pt>
    <dgm:pt modelId="{ABA6CAFA-0CEA-4C56-AE05-85903EEBA8C3}" type="parTrans" cxnId="{B27128BD-E21B-4CE1-88BF-857295439578}">
      <dgm:prSet/>
      <dgm:spPr/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762924C6-1A48-46A5-AB48-7825644310E2}" type="sibTrans" cxnId="{B27128BD-E21B-4CE1-88BF-857295439578}">
      <dgm:prSet/>
      <dgm:spPr>
        <a:solidFill>
          <a:srgbClr val="C00000"/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F54E9575-D0FD-4F9B-A7F7-3E7AF57BC8C2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PE" dirty="0" smtClean="0">
              <a:solidFill>
                <a:srgbClr val="C00000"/>
              </a:solidFill>
              <a:latin typeface="Stag Light"/>
            </a:rPr>
            <a:t>Evalúa rigurosamente usando data administrativa</a:t>
          </a:r>
          <a:endParaRPr lang="es-PE" dirty="0">
            <a:solidFill>
              <a:srgbClr val="C00000"/>
            </a:solidFill>
            <a:latin typeface="Stag Light"/>
          </a:endParaRPr>
        </a:p>
      </dgm:t>
    </dgm:pt>
    <dgm:pt modelId="{2270C283-C789-4BC9-A9BB-4066E0558EB9}" type="parTrans" cxnId="{B9AC3CBE-A0D9-4225-AA8F-F61AA17DDA56}">
      <dgm:prSet/>
      <dgm:spPr/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82B6D8E9-F6E2-477E-A9B3-7F0D6BA55489}" type="sibTrans" cxnId="{B9AC3CBE-A0D9-4225-AA8F-F61AA17DDA56}">
      <dgm:prSet/>
      <dgm:spPr>
        <a:solidFill>
          <a:srgbClr val="C00000"/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B8965799-962F-488D-97EA-49C202D9619E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PE" dirty="0" smtClean="0">
              <a:solidFill>
                <a:srgbClr val="C00000"/>
              </a:solidFill>
              <a:latin typeface="Stag Light"/>
            </a:rPr>
            <a:t>Genera evidencia para el escalamiento </a:t>
          </a:r>
          <a:endParaRPr lang="es-PE" dirty="0">
            <a:solidFill>
              <a:srgbClr val="C00000"/>
            </a:solidFill>
            <a:latin typeface="Stag Light"/>
          </a:endParaRPr>
        </a:p>
      </dgm:t>
    </dgm:pt>
    <dgm:pt modelId="{423001A1-9BAF-4BE0-AB19-C65DD90B3AA8}" type="parTrans" cxnId="{A4F8F7A7-19DF-4BDA-B5A7-D5945987C03C}">
      <dgm:prSet/>
      <dgm:spPr/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9DA04535-8209-4382-B721-1E00B02DAE23}" type="sibTrans" cxnId="{A4F8F7A7-19DF-4BDA-B5A7-D5945987C03C}">
      <dgm:prSet/>
      <dgm:spPr/>
      <dgm:t>
        <a:bodyPr/>
        <a:lstStyle/>
        <a:p>
          <a:endParaRPr lang="es-PE">
            <a:solidFill>
              <a:schemeClr val="tx1">
                <a:lumMod val="65000"/>
                <a:lumOff val="35000"/>
              </a:schemeClr>
            </a:solidFill>
            <a:latin typeface="Stag Light"/>
          </a:endParaRPr>
        </a:p>
      </dgm:t>
    </dgm:pt>
    <dgm:pt modelId="{E79291F6-236B-4437-B7E7-736ACEC01815}" type="pres">
      <dgm:prSet presAssocID="{9A2B071C-E7CB-42E7-94D3-910D62D91D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BE420A0-80C6-4542-9A8B-10B906B82D57}" type="pres">
      <dgm:prSet presAssocID="{9A2B071C-E7CB-42E7-94D3-910D62D91D50}" presName="dummyMaxCanvas" presStyleCnt="0">
        <dgm:presLayoutVars/>
      </dgm:prSet>
      <dgm:spPr/>
      <dgm:t>
        <a:bodyPr/>
        <a:lstStyle/>
        <a:p>
          <a:endParaRPr lang="es-PE"/>
        </a:p>
      </dgm:t>
    </dgm:pt>
    <dgm:pt modelId="{8A972B7E-5CFF-4EAC-9900-7B637C551E37}" type="pres">
      <dgm:prSet presAssocID="{9A2B071C-E7CB-42E7-94D3-910D62D91D5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704152-7D81-41D6-B689-7A5850EE2CA0}" type="pres">
      <dgm:prSet presAssocID="{9A2B071C-E7CB-42E7-94D3-910D62D91D5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900350-5C68-423D-9830-543A991B231E}" type="pres">
      <dgm:prSet presAssocID="{9A2B071C-E7CB-42E7-94D3-910D62D91D5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665C35-AF4B-483D-B1CA-DFB1C98F44E4}" type="pres">
      <dgm:prSet presAssocID="{9A2B071C-E7CB-42E7-94D3-910D62D91D5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11BD06-81B6-4215-AA20-18E9473FD0F6}" type="pres">
      <dgm:prSet presAssocID="{9A2B071C-E7CB-42E7-94D3-910D62D91D5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F7C323-9806-4649-AE29-44BDD3969B4D}" type="pres">
      <dgm:prSet presAssocID="{9A2B071C-E7CB-42E7-94D3-910D62D91D5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3479B67-EC8A-47AB-A4F8-4A15D18B77A0}" type="pres">
      <dgm:prSet presAssocID="{9A2B071C-E7CB-42E7-94D3-910D62D91D5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A4EED9-FE9E-4016-8ADF-EAA4AF9F3AFB}" type="pres">
      <dgm:prSet presAssocID="{9A2B071C-E7CB-42E7-94D3-910D62D91D5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83B55D-8B44-4B41-8E51-6B19B4CD7CB5}" type="pres">
      <dgm:prSet presAssocID="{9A2B071C-E7CB-42E7-94D3-910D62D91D5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4F646A2-F31B-4E6C-ABAF-A00E8D8F9AC4}" type="pres">
      <dgm:prSet presAssocID="{9A2B071C-E7CB-42E7-94D3-910D62D91D5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7477DA0-E0A3-4967-9DBB-A2585AAF090C}" type="pres">
      <dgm:prSet presAssocID="{9A2B071C-E7CB-42E7-94D3-910D62D91D5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B524E29-5B5A-4C75-8A77-9A3A4248CF87}" type="pres">
      <dgm:prSet presAssocID="{9A2B071C-E7CB-42E7-94D3-910D62D91D5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2E0A1AC-33AF-4D69-A476-A6CF685C1615}" type="pres">
      <dgm:prSet presAssocID="{9A2B071C-E7CB-42E7-94D3-910D62D91D5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F80964-89DC-47B7-B7A7-56113C1AD113}" type="pres">
      <dgm:prSet presAssocID="{9A2B071C-E7CB-42E7-94D3-910D62D91D5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606B82D-1CE1-49C3-83E6-A0692E8647AA}" type="presOf" srcId="{B8965799-962F-488D-97EA-49C202D9619E}" destId="{1E11BD06-81B6-4215-AA20-18E9473FD0F6}" srcOrd="0" destOrd="0" presId="urn:microsoft.com/office/officeart/2005/8/layout/vProcess5"/>
    <dgm:cxn modelId="{CC72AC35-14A4-4B84-B30E-69B4D3C860D4}" type="presOf" srcId="{82B6D8E9-F6E2-477E-A9B3-7F0D6BA55489}" destId="{4F83B55D-8B44-4B41-8E51-6B19B4CD7CB5}" srcOrd="0" destOrd="0" presId="urn:microsoft.com/office/officeart/2005/8/layout/vProcess5"/>
    <dgm:cxn modelId="{184C3112-277D-4454-B313-21F8415B5DB8}" type="presOf" srcId="{F54E9575-D0FD-4F9B-A7F7-3E7AF57BC8C2}" destId="{6B665C35-AF4B-483D-B1CA-DFB1C98F44E4}" srcOrd="0" destOrd="0" presId="urn:microsoft.com/office/officeart/2005/8/layout/vProcess5"/>
    <dgm:cxn modelId="{0E49A505-DBCF-4B52-B7D4-28D8F4E92CE8}" type="presOf" srcId="{B44A0E51-10FF-4304-817F-264D276904F0}" destId="{8A972B7E-5CFF-4EAC-9900-7B637C551E37}" srcOrd="0" destOrd="0" presId="urn:microsoft.com/office/officeart/2005/8/layout/vProcess5"/>
    <dgm:cxn modelId="{B27128BD-E21B-4CE1-88BF-857295439578}" srcId="{9A2B071C-E7CB-42E7-94D3-910D62D91D50}" destId="{24E4B343-5AD6-40A9-B898-EC3B4E155DFC}" srcOrd="2" destOrd="0" parTransId="{ABA6CAFA-0CEA-4C56-AE05-85903EEBA8C3}" sibTransId="{762924C6-1A48-46A5-AB48-7825644310E2}"/>
    <dgm:cxn modelId="{FF64BC26-1904-46C7-81A4-3D1F36B4DE4D}" srcId="{9A2B071C-E7CB-42E7-94D3-910D62D91D50}" destId="{B44A0E51-10FF-4304-817F-264D276904F0}" srcOrd="0" destOrd="0" parTransId="{5E4FE2E9-D158-4DE6-B42B-47E7DB74BC1F}" sibTransId="{BFA5A801-20D9-4045-BF50-C198D867B20F}"/>
    <dgm:cxn modelId="{08587FE6-B254-4913-8FE6-74DA73649A06}" type="presOf" srcId="{B8965799-962F-488D-97EA-49C202D9619E}" destId="{F3F80964-89DC-47B7-B7A7-56113C1AD113}" srcOrd="1" destOrd="0" presId="urn:microsoft.com/office/officeart/2005/8/layout/vProcess5"/>
    <dgm:cxn modelId="{D8FB090B-206B-4AD5-A9DE-514DD54B731C}" type="presOf" srcId="{24E4B343-5AD6-40A9-B898-EC3B4E155DFC}" destId="{5B524E29-5B5A-4C75-8A77-9A3A4248CF87}" srcOrd="1" destOrd="0" presId="urn:microsoft.com/office/officeart/2005/8/layout/vProcess5"/>
    <dgm:cxn modelId="{C75AC75D-465D-4BF9-9CA2-9A61C6F01EEB}" type="presOf" srcId="{F06DF573-1029-488A-84B1-DE75D6EB4026}" destId="{33479B67-EC8A-47AB-A4F8-4A15D18B77A0}" srcOrd="0" destOrd="0" presId="urn:microsoft.com/office/officeart/2005/8/layout/vProcess5"/>
    <dgm:cxn modelId="{E7268B0D-1D2E-4F0C-B6DE-466F7A48B2C7}" type="presOf" srcId="{24E4B343-5AD6-40A9-B898-EC3B4E155DFC}" destId="{6E900350-5C68-423D-9830-543A991B231E}" srcOrd="0" destOrd="0" presId="urn:microsoft.com/office/officeart/2005/8/layout/vProcess5"/>
    <dgm:cxn modelId="{A4F8F7A7-19DF-4BDA-B5A7-D5945987C03C}" srcId="{9A2B071C-E7CB-42E7-94D3-910D62D91D50}" destId="{B8965799-962F-488D-97EA-49C202D9619E}" srcOrd="4" destOrd="0" parTransId="{423001A1-9BAF-4BE0-AB19-C65DD90B3AA8}" sibTransId="{9DA04535-8209-4382-B721-1E00B02DAE23}"/>
    <dgm:cxn modelId="{DBD6765B-9A41-4C47-AE7E-13895C4AE5A7}" srcId="{9A2B071C-E7CB-42E7-94D3-910D62D91D50}" destId="{55091890-DA5D-4550-98BD-C60E64743B4E}" srcOrd="1" destOrd="0" parTransId="{7788BC56-A14D-45E4-9E78-165C877DEBE1}" sibTransId="{F06DF573-1029-488A-84B1-DE75D6EB4026}"/>
    <dgm:cxn modelId="{0306D69D-DC92-4A12-9819-AFEE23E3B199}" type="presOf" srcId="{B44A0E51-10FF-4304-817F-264D276904F0}" destId="{04F646A2-F31B-4E6C-ABAF-A00E8D8F9AC4}" srcOrd="1" destOrd="0" presId="urn:microsoft.com/office/officeart/2005/8/layout/vProcess5"/>
    <dgm:cxn modelId="{B9AC3CBE-A0D9-4225-AA8F-F61AA17DDA56}" srcId="{9A2B071C-E7CB-42E7-94D3-910D62D91D50}" destId="{F54E9575-D0FD-4F9B-A7F7-3E7AF57BC8C2}" srcOrd="3" destOrd="0" parTransId="{2270C283-C789-4BC9-A9BB-4066E0558EB9}" sibTransId="{82B6D8E9-F6E2-477E-A9B3-7F0D6BA55489}"/>
    <dgm:cxn modelId="{CF7EB88D-313D-4CE3-B7D8-188AE63C16A9}" type="presOf" srcId="{762924C6-1A48-46A5-AB48-7825644310E2}" destId="{DDA4EED9-FE9E-4016-8ADF-EAA4AF9F3AFB}" srcOrd="0" destOrd="0" presId="urn:microsoft.com/office/officeart/2005/8/layout/vProcess5"/>
    <dgm:cxn modelId="{1AEC0CC7-CBFC-47C6-B5F5-9790C4F36179}" type="presOf" srcId="{55091890-DA5D-4550-98BD-C60E64743B4E}" destId="{27477DA0-E0A3-4967-9DBB-A2585AAF090C}" srcOrd="1" destOrd="0" presId="urn:microsoft.com/office/officeart/2005/8/layout/vProcess5"/>
    <dgm:cxn modelId="{EF330F99-D86B-4FB1-805C-061362937330}" type="presOf" srcId="{F54E9575-D0FD-4F9B-A7F7-3E7AF57BC8C2}" destId="{22E0A1AC-33AF-4D69-A476-A6CF685C1615}" srcOrd="1" destOrd="0" presId="urn:microsoft.com/office/officeart/2005/8/layout/vProcess5"/>
    <dgm:cxn modelId="{DD3E3322-B30A-4796-867E-D9952BDCC5DD}" type="presOf" srcId="{55091890-DA5D-4550-98BD-C60E64743B4E}" destId="{EA704152-7D81-41D6-B689-7A5850EE2CA0}" srcOrd="0" destOrd="0" presId="urn:microsoft.com/office/officeart/2005/8/layout/vProcess5"/>
    <dgm:cxn modelId="{11F3D44B-E0A3-463F-9A73-C0BFD7258973}" type="presOf" srcId="{9A2B071C-E7CB-42E7-94D3-910D62D91D50}" destId="{E79291F6-236B-4437-B7E7-736ACEC01815}" srcOrd="0" destOrd="0" presId="urn:microsoft.com/office/officeart/2005/8/layout/vProcess5"/>
    <dgm:cxn modelId="{73A17B20-224C-41BC-9B8E-DC7EFF8E323C}" type="presOf" srcId="{BFA5A801-20D9-4045-BF50-C198D867B20F}" destId="{93F7C323-9806-4649-AE29-44BDD3969B4D}" srcOrd="0" destOrd="0" presId="urn:microsoft.com/office/officeart/2005/8/layout/vProcess5"/>
    <dgm:cxn modelId="{202BE05E-DF02-480B-B03C-A51339EB08BB}" type="presParOf" srcId="{E79291F6-236B-4437-B7E7-736ACEC01815}" destId="{6BE420A0-80C6-4542-9A8B-10B906B82D57}" srcOrd="0" destOrd="0" presId="urn:microsoft.com/office/officeart/2005/8/layout/vProcess5"/>
    <dgm:cxn modelId="{303598B2-3923-4330-8A16-62BC9D128136}" type="presParOf" srcId="{E79291F6-236B-4437-B7E7-736ACEC01815}" destId="{8A972B7E-5CFF-4EAC-9900-7B637C551E37}" srcOrd="1" destOrd="0" presId="urn:microsoft.com/office/officeart/2005/8/layout/vProcess5"/>
    <dgm:cxn modelId="{7A3BF73F-700B-4024-8633-B87E5BFBD494}" type="presParOf" srcId="{E79291F6-236B-4437-B7E7-736ACEC01815}" destId="{EA704152-7D81-41D6-B689-7A5850EE2CA0}" srcOrd="2" destOrd="0" presId="urn:microsoft.com/office/officeart/2005/8/layout/vProcess5"/>
    <dgm:cxn modelId="{4CF57929-05FD-46E6-885A-03E3520EFD3F}" type="presParOf" srcId="{E79291F6-236B-4437-B7E7-736ACEC01815}" destId="{6E900350-5C68-423D-9830-543A991B231E}" srcOrd="3" destOrd="0" presId="urn:microsoft.com/office/officeart/2005/8/layout/vProcess5"/>
    <dgm:cxn modelId="{FDD62C64-467C-48C4-925B-BD0E44226CBF}" type="presParOf" srcId="{E79291F6-236B-4437-B7E7-736ACEC01815}" destId="{6B665C35-AF4B-483D-B1CA-DFB1C98F44E4}" srcOrd="4" destOrd="0" presId="urn:microsoft.com/office/officeart/2005/8/layout/vProcess5"/>
    <dgm:cxn modelId="{13897617-49CD-46E3-9B99-42E98C06F8C6}" type="presParOf" srcId="{E79291F6-236B-4437-B7E7-736ACEC01815}" destId="{1E11BD06-81B6-4215-AA20-18E9473FD0F6}" srcOrd="5" destOrd="0" presId="urn:microsoft.com/office/officeart/2005/8/layout/vProcess5"/>
    <dgm:cxn modelId="{6BD5C241-AD4E-49AC-8E95-49F082167347}" type="presParOf" srcId="{E79291F6-236B-4437-B7E7-736ACEC01815}" destId="{93F7C323-9806-4649-AE29-44BDD3969B4D}" srcOrd="6" destOrd="0" presId="urn:microsoft.com/office/officeart/2005/8/layout/vProcess5"/>
    <dgm:cxn modelId="{2E2A5560-806F-4409-A1C7-51FE519F8228}" type="presParOf" srcId="{E79291F6-236B-4437-B7E7-736ACEC01815}" destId="{33479B67-EC8A-47AB-A4F8-4A15D18B77A0}" srcOrd="7" destOrd="0" presId="urn:microsoft.com/office/officeart/2005/8/layout/vProcess5"/>
    <dgm:cxn modelId="{2EEDAB88-0C84-4FAE-A8C1-DA069E14F85B}" type="presParOf" srcId="{E79291F6-236B-4437-B7E7-736ACEC01815}" destId="{DDA4EED9-FE9E-4016-8ADF-EAA4AF9F3AFB}" srcOrd="8" destOrd="0" presId="urn:microsoft.com/office/officeart/2005/8/layout/vProcess5"/>
    <dgm:cxn modelId="{02DC6AB7-096F-4908-AFC4-4916D49747F6}" type="presParOf" srcId="{E79291F6-236B-4437-B7E7-736ACEC01815}" destId="{4F83B55D-8B44-4B41-8E51-6B19B4CD7CB5}" srcOrd="9" destOrd="0" presId="urn:microsoft.com/office/officeart/2005/8/layout/vProcess5"/>
    <dgm:cxn modelId="{C3290188-347A-43DD-953D-5E267D4CE358}" type="presParOf" srcId="{E79291F6-236B-4437-B7E7-736ACEC01815}" destId="{04F646A2-F31B-4E6C-ABAF-A00E8D8F9AC4}" srcOrd="10" destOrd="0" presId="urn:microsoft.com/office/officeart/2005/8/layout/vProcess5"/>
    <dgm:cxn modelId="{AE8BBA7F-947C-46A8-8A61-88F730607E83}" type="presParOf" srcId="{E79291F6-236B-4437-B7E7-736ACEC01815}" destId="{27477DA0-E0A3-4967-9DBB-A2585AAF090C}" srcOrd="11" destOrd="0" presId="urn:microsoft.com/office/officeart/2005/8/layout/vProcess5"/>
    <dgm:cxn modelId="{F4E5EBEA-095C-444C-8E0E-1A6F718EEB30}" type="presParOf" srcId="{E79291F6-236B-4437-B7E7-736ACEC01815}" destId="{5B524E29-5B5A-4C75-8A77-9A3A4248CF87}" srcOrd="12" destOrd="0" presId="urn:microsoft.com/office/officeart/2005/8/layout/vProcess5"/>
    <dgm:cxn modelId="{AA71A345-5139-4428-AE2A-69A5E5C1C3AB}" type="presParOf" srcId="{E79291F6-236B-4437-B7E7-736ACEC01815}" destId="{22E0A1AC-33AF-4D69-A476-A6CF685C1615}" srcOrd="13" destOrd="0" presId="urn:microsoft.com/office/officeart/2005/8/layout/vProcess5"/>
    <dgm:cxn modelId="{A77A5CD2-F7B8-4C81-9162-E8EE4A255CB8}" type="presParOf" srcId="{E79291F6-236B-4437-B7E7-736ACEC01815}" destId="{F3F80964-89DC-47B7-B7A7-56113C1AD11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2D8286-EAB3-4975-B175-E2983DC2A29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EABD24F6-82DC-4330-BA37-0EAC425F8577}">
      <dgm:prSet phldrT="[Texto]"/>
      <dgm:spPr>
        <a:solidFill>
          <a:srgbClr val="AB3A1C"/>
        </a:solidFill>
      </dgm:spPr>
      <dgm:t>
        <a:bodyPr/>
        <a:lstStyle/>
        <a:p>
          <a:r>
            <a:rPr lang="es-PE" dirty="0" smtClean="0"/>
            <a:t>¿Mide causalidad rigurosamente?</a:t>
          </a:r>
          <a:endParaRPr lang="es-PE" dirty="0"/>
        </a:p>
      </dgm:t>
    </dgm:pt>
    <dgm:pt modelId="{8A30C0D5-5FE7-4A7F-904C-061E0D4BC323}" type="parTrans" cxnId="{397600E9-47B2-4711-B0BD-5AD13C925F1D}">
      <dgm:prSet/>
      <dgm:spPr/>
      <dgm:t>
        <a:bodyPr/>
        <a:lstStyle/>
        <a:p>
          <a:endParaRPr lang="es-PE"/>
        </a:p>
      </dgm:t>
    </dgm:pt>
    <dgm:pt modelId="{E58462CB-18A9-4299-9A4D-8A462866D878}" type="sibTrans" cxnId="{397600E9-47B2-4711-B0BD-5AD13C925F1D}">
      <dgm:prSet/>
      <dgm:spPr/>
      <dgm:t>
        <a:bodyPr/>
        <a:lstStyle/>
        <a:p>
          <a:endParaRPr lang="es-PE"/>
        </a:p>
      </dgm:t>
    </dgm:pt>
    <dgm:pt modelId="{483DB0A9-51E6-4182-BE46-B5A19ABE121B}">
      <dgm:prSet phldrT="[Texto]"/>
      <dgm:spPr>
        <a:solidFill>
          <a:srgbClr val="AB3A1C"/>
        </a:solidFill>
      </dgm:spPr>
      <dgm:t>
        <a:bodyPr/>
        <a:lstStyle/>
        <a:p>
          <a:r>
            <a:rPr lang="es-PE" dirty="0" smtClean="0"/>
            <a:t>Metodología de la evaluación</a:t>
          </a:r>
          <a:endParaRPr lang="es-PE" dirty="0"/>
        </a:p>
      </dgm:t>
    </dgm:pt>
    <dgm:pt modelId="{78950A9D-C318-4AF0-8B23-914621181F3C}" type="parTrans" cxnId="{A7AF05A4-5051-4256-AA3E-2279F7A931F6}">
      <dgm:prSet/>
      <dgm:spPr/>
      <dgm:t>
        <a:bodyPr/>
        <a:lstStyle/>
        <a:p>
          <a:endParaRPr lang="es-PE"/>
        </a:p>
      </dgm:t>
    </dgm:pt>
    <dgm:pt modelId="{E70B22C3-1670-4D0E-8FAE-8E6ED67B9873}" type="sibTrans" cxnId="{A7AF05A4-5051-4256-AA3E-2279F7A931F6}">
      <dgm:prSet/>
      <dgm:spPr/>
      <dgm:t>
        <a:bodyPr/>
        <a:lstStyle/>
        <a:p>
          <a:endParaRPr lang="es-PE"/>
        </a:p>
      </dgm:t>
    </dgm:pt>
    <dgm:pt modelId="{BFEDD98D-87B8-4AA2-B38A-1207AB572A3A}">
      <dgm:prSet phldrT="[Texto]"/>
      <dgm:spPr/>
      <dgm:t>
        <a:bodyPr/>
        <a:lstStyle/>
        <a:p>
          <a:r>
            <a:rPr lang="es-PE" dirty="0" smtClean="0"/>
            <a:t>Sí</a:t>
          </a:r>
          <a:endParaRPr lang="es-PE" dirty="0"/>
        </a:p>
      </dgm:t>
    </dgm:pt>
    <dgm:pt modelId="{2A95816A-284C-4487-B988-600E33AF4CC8}" type="parTrans" cxnId="{4784F22A-5360-41DE-9A8C-352FC042ED8D}">
      <dgm:prSet/>
      <dgm:spPr/>
      <dgm:t>
        <a:bodyPr/>
        <a:lstStyle/>
        <a:p>
          <a:endParaRPr lang="es-PE"/>
        </a:p>
      </dgm:t>
    </dgm:pt>
    <dgm:pt modelId="{6A27155B-711B-4A5A-9E1F-7E7EFC0D2B65}" type="sibTrans" cxnId="{4784F22A-5360-41DE-9A8C-352FC042ED8D}">
      <dgm:prSet/>
      <dgm:spPr/>
      <dgm:t>
        <a:bodyPr/>
        <a:lstStyle/>
        <a:p>
          <a:endParaRPr lang="es-PE"/>
        </a:p>
      </dgm:t>
    </dgm:pt>
    <dgm:pt modelId="{3DB8406A-BE87-4AB2-9A11-BC1548FF7454}">
      <dgm:prSet phldrT="[Texto]"/>
      <dgm:spPr>
        <a:solidFill>
          <a:srgbClr val="AB3A1C"/>
        </a:solidFill>
      </dgm:spPr>
      <dgm:t>
        <a:bodyPr/>
        <a:lstStyle/>
        <a:p>
          <a:r>
            <a:rPr lang="es-PE" dirty="0" smtClean="0"/>
            <a:t>Fuente de información para evaluación:</a:t>
          </a:r>
        </a:p>
      </dgm:t>
    </dgm:pt>
    <dgm:pt modelId="{146F6FEC-F013-4630-B6B9-128F91BC0779}" type="parTrans" cxnId="{9DA5F504-E355-4D0F-9B17-6270580EAAEE}">
      <dgm:prSet/>
      <dgm:spPr/>
      <dgm:t>
        <a:bodyPr/>
        <a:lstStyle/>
        <a:p>
          <a:endParaRPr lang="es-PE"/>
        </a:p>
      </dgm:t>
    </dgm:pt>
    <dgm:pt modelId="{DEFF4572-54BB-4349-9968-94164A78C27F}" type="sibTrans" cxnId="{9DA5F504-E355-4D0F-9B17-6270580EAAEE}">
      <dgm:prSet/>
      <dgm:spPr/>
      <dgm:t>
        <a:bodyPr/>
        <a:lstStyle/>
        <a:p>
          <a:endParaRPr lang="es-PE"/>
        </a:p>
      </dgm:t>
    </dgm:pt>
    <dgm:pt modelId="{164200AF-F63F-4003-A3DC-FE9E73F3907F}">
      <dgm:prSet phldrT="[Texto]"/>
      <dgm:spPr/>
      <dgm:t>
        <a:bodyPr/>
        <a:lstStyle/>
        <a:p>
          <a:r>
            <a:rPr lang="es-PE" dirty="0" smtClean="0"/>
            <a:t>Evaluación experimental en todos los casos</a:t>
          </a:r>
          <a:endParaRPr lang="es-PE" dirty="0"/>
        </a:p>
      </dgm:t>
    </dgm:pt>
    <dgm:pt modelId="{5E950578-5255-4AE7-9B00-1BD4B979BD72}" type="parTrans" cxnId="{5CB8FDF8-005F-4B8D-A563-92DD8DBB10F0}">
      <dgm:prSet/>
      <dgm:spPr/>
      <dgm:t>
        <a:bodyPr/>
        <a:lstStyle/>
        <a:p>
          <a:endParaRPr lang="es-PE"/>
        </a:p>
      </dgm:t>
    </dgm:pt>
    <dgm:pt modelId="{4251D264-2ECA-4D88-B9BE-D5055ECA4414}" type="sibTrans" cxnId="{5CB8FDF8-005F-4B8D-A563-92DD8DBB10F0}">
      <dgm:prSet/>
      <dgm:spPr/>
      <dgm:t>
        <a:bodyPr/>
        <a:lstStyle/>
        <a:p>
          <a:endParaRPr lang="es-PE"/>
        </a:p>
      </dgm:t>
    </dgm:pt>
    <dgm:pt modelId="{062D819E-0F5D-4831-8804-3038E71FF368}">
      <dgm:prSet phldrT="[Texto]"/>
      <dgm:spPr/>
      <dgm:t>
        <a:bodyPr/>
        <a:lstStyle/>
        <a:p>
          <a:r>
            <a:rPr lang="es-PE" dirty="0" smtClean="0"/>
            <a:t>Data administrativa principalmente, y recojo de datos complementarios en algunas innovaciones</a:t>
          </a:r>
        </a:p>
      </dgm:t>
    </dgm:pt>
    <dgm:pt modelId="{0E8BFDA1-00F3-41AE-88B5-2D80BEB09BAB}" type="parTrans" cxnId="{63D46723-A366-4F3A-8E6D-32528C7B51ED}">
      <dgm:prSet/>
      <dgm:spPr/>
      <dgm:t>
        <a:bodyPr/>
        <a:lstStyle/>
        <a:p>
          <a:endParaRPr lang="es-PE"/>
        </a:p>
      </dgm:t>
    </dgm:pt>
    <dgm:pt modelId="{CFC2AB54-4D22-480D-A695-CE6C917B340F}" type="sibTrans" cxnId="{63D46723-A366-4F3A-8E6D-32528C7B51ED}">
      <dgm:prSet/>
      <dgm:spPr/>
      <dgm:t>
        <a:bodyPr/>
        <a:lstStyle/>
        <a:p>
          <a:endParaRPr lang="es-PE"/>
        </a:p>
      </dgm:t>
    </dgm:pt>
    <dgm:pt modelId="{F10F1911-CCC8-4C75-A6CB-D1577CDE3423}">
      <dgm:prSet phldrT="[Texto]"/>
      <dgm:spPr>
        <a:solidFill>
          <a:srgbClr val="AB3A1C"/>
        </a:solidFill>
      </dgm:spPr>
      <dgm:t>
        <a:bodyPr/>
        <a:lstStyle/>
        <a:p>
          <a:r>
            <a:rPr lang="es-PE" dirty="0" smtClean="0"/>
            <a:t>Escala:</a:t>
          </a:r>
          <a:endParaRPr lang="es-PE" dirty="0"/>
        </a:p>
      </dgm:t>
    </dgm:pt>
    <dgm:pt modelId="{9A14A6DB-BBFB-4859-B33B-726851E9315D}" type="parTrans" cxnId="{05E05C21-03A6-4EA5-B009-43759C28F60E}">
      <dgm:prSet/>
      <dgm:spPr/>
      <dgm:t>
        <a:bodyPr/>
        <a:lstStyle/>
        <a:p>
          <a:endParaRPr lang="es-PE"/>
        </a:p>
      </dgm:t>
    </dgm:pt>
    <dgm:pt modelId="{08AE2F72-CA0D-4D39-9154-A942F0CE1854}" type="sibTrans" cxnId="{05E05C21-03A6-4EA5-B009-43759C28F60E}">
      <dgm:prSet/>
      <dgm:spPr/>
      <dgm:t>
        <a:bodyPr/>
        <a:lstStyle/>
        <a:p>
          <a:endParaRPr lang="es-PE"/>
        </a:p>
      </dgm:t>
    </dgm:pt>
    <dgm:pt modelId="{1038E332-88E3-47D5-A230-04F71A225DD3}">
      <dgm:prSet phldrT="[Texto]"/>
      <dgm:spPr/>
      <dgm:t>
        <a:bodyPr/>
        <a:lstStyle/>
        <a:p>
          <a:r>
            <a:rPr lang="es-PE" dirty="0" smtClean="0"/>
            <a:t>3-4 innovaciones por año</a:t>
          </a:r>
          <a:endParaRPr lang="es-PE" dirty="0"/>
        </a:p>
      </dgm:t>
    </dgm:pt>
    <dgm:pt modelId="{B801BC9F-4755-410C-8387-EADD638F4DD3}" type="parTrans" cxnId="{5C9E9D94-E712-4057-A539-ABA66C69E046}">
      <dgm:prSet/>
      <dgm:spPr/>
      <dgm:t>
        <a:bodyPr/>
        <a:lstStyle/>
        <a:p>
          <a:endParaRPr lang="es-PE"/>
        </a:p>
      </dgm:t>
    </dgm:pt>
    <dgm:pt modelId="{9021AC47-99BA-4AA0-933D-D49812337A71}" type="sibTrans" cxnId="{5C9E9D94-E712-4057-A539-ABA66C69E046}">
      <dgm:prSet/>
      <dgm:spPr/>
      <dgm:t>
        <a:bodyPr/>
        <a:lstStyle/>
        <a:p>
          <a:endParaRPr lang="es-PE"/>
        </a:p>
      </dgm:t>
    </dgm:pt>
    <dgm:pt modelId="{ADAC4193-EF4B-423F-9BB3-6216B3E58403}">
      <dgm:prSet phldrT="[Texto]"/>
      <dgm:spPr>
        <a:solidFill>
          <a:srgbClr val="AB3A1C"/>
        </a:solidFill>
      </dgm:spPr>
      <dgm:t>
        <a:bodyPr/>
        <a:lstStyle/>
        <a:p>
          <a:r>
            <a:rPr lang="es-PE" dirty="0" smtClean="0"/>
            <a:t>¿Mide evaluación de procesos?</a:t>
          </a:r>
          <a:endParaRPr lang="es-PE" dirty="0"/>
        </a:p>
      </dgm:t>
    </dgm:pt>
    <dgm:pt modelId="{0E58075B-3F24-4511-95E1-1A27531A5C13}" type="parTrans" cxnId="{560A65DE-ACA6-431D-A8F1-A1F6A6B1AEDB}">
      <dgm:prSet/>
      <dgm:spPr/>
      <dgm:t>
        <a:bodyPr/>
        <a:lstStyle/>
        <a:p>
          <a:endParaRPr lang="es-PE"/>
        </a:p>
      </dgm:t>
    </dgm:pt>
    <dgm:pt modelId="{CA7D4B02-D0FF-4E1B-8F81-46DEE5A5819A}" type="sibTrans" cxnId="{560A65DE-ACA6-431D-A8F1-A1F6A6B1AEDB}">
      <dgm:prSet/>
      <dgm:spPr/>
      <dgm:t>
        <a:bodyPr/>
        <a:lstStyle/>
        <a:p>
          <a:endParaRPr lang="es-PE"/>
        </a:p>
      </dgm:t>
    </dgm:pt>
    <dgm:pt modelId="{7215FE00-A4DD-4A56-B4A8-F04AEE4C553F}">
      <dgm:prSet phldrT="[Texto]"/>
      <dgm:spPr>
        <a:noFill/>
      </dgm:spPr>
      <dgm:t>
        <a:bodyPr/>
        <a:lstStyle/>
        <a:p>
          <a:r>
            <a:rPr lang="es-PE" dirty="0" smtClean="0"/>
            <a:t>No</a:t>
          </a:r>
          <a:endParaRPr lang="es-PE" dirty="0"/>
        </a:p>
      </dgm:t>
    </dgm:pt>
    <dgm:pt modelId="{C270F45F-0E0F-4A88-A569-D18DF565262C}" type="parTrans" cxnId="{808E4175-F7D7-4B97-BCF6-EFE072B6DC90}">
      <dgm:prSet/>
      <dgm:spPr/>
      <dgm:t>
        <a:bodyPr/>
        <a:lstStyle/>
        <a:p>
          <a:endParaRPr lang="es-PE"/>
        </a:p>
      </dgm:t>
    </dgm:pt>
    <dgm:pt modelId="{084B81A7-835F-417F-B3A2-62AFBBE4E2DA}" type="sibTrans" cxnId="{808E4175-F7D7-4B97-BCF6-EFE072B6DC90}">
      <dgm:prSet/>
      <dgm:spPr/>
      <dgm:t>
        <a:bodyPr/>
        <a:lstStyle/>
        <a:p>
          <a:endParaRPr lang="es-PE"/>
        </a:p>
      </dgm:t>
    </dgm:pt>
    <dgm:pt modelId="{DC1A87EA-390C-4B56-B2EE-251CAE350FC6}">
      <dgm:prSet phldrT="[Texto]"/>
      <dgm:spPr/>
      <dgm:t>
        <a:bodyPr/>
        <a:lstStyle/>
        <a:p>
          <a:r>
            <a:rPr lang="es-PE" dirty="0" smtClean="0"/>
            <a:t>Impacto de innovaciones que introducen mejoras a las intervenciones o nuevas ideas de política</a:t>
          </a:r>
          <a:endParaRPr lang="es-PE" dirty="0"/>
        </a:p>
      </dgm:t>
    </dgm:pt>
    <dgm:pt modelId="{CEB989A2-EF6A-4BCE-AF42-605D7BCE2BC2}">
      <dgm:prSet phldrT="[Texto]"/>
      <dgm:spPr>
        <a:solidFill>
          <a:srgbClr val="AB3A1C"/>
        </a:solidFill>
      </dgm:spPr>
      <dgm:t>
        <a:bodyPr/>
        <a:lstStyle/>
        <a:p>
          <a:r>
            <a:rPr lang="es-PE" dirty="0" smtClean="0"/>
            <a:t>Nivel de análisis</a:t>
          </a:r>
        </a:p>
      </dgm:t>
    </dgm:pt>
    <dgm:pt modelId="{3E516A18-6C98-4D25-B5B3-A21B27D8DE07}" type="sibTrans" cxnId="{C21CB281-BD20-495B-B297-97BFF7A27959}">
      <dgm:prSet/>
      <dgm:spPr/>
      <dgm:t>
        <a:bodyPr/>
        <a:lstStyle/>
        <a:p>
          <a:endParaRPr lang="es-PE"/>
        </a:p>
      </dgm:t>
    </dgm:pt>
    <dgm:pt modelId="{B31EC9D5-D67D-4F34-B2AD-0A6DC1E04C39}" type="parTrans" cxnId="{C21CB281-BD20-495B-B297-97BFF7A27959}">
      <dgm:prSet/>
      <dgm:spPr/>
      <dgm:t>
        <a:bodyPr/>
        <a:lstStyle/>
        <a:p>
          <a:endParaRPr lang="es-PE"/>
        </a:p>
      </dgm:t>
    </dgm:pt>
    <dgm:pt modelId="{E3D44A89-E93D-4702-86DB-085FEE044C5D}" type="sibTrans" cxnId="{FBCB6BD5-8D3F-44D9-9ADE-CAB743372DD5}">
      <dgm:prSet/>
      <dgm:spPr/>
      <dgm:t>
        <a:bodyPr/>
        <a:lstStyle/>
        <a:p>
          <a:endParaRPr lang="es-PE"/>
        </a:p>
      </dgm:t>
    </dgm:pt>
    <dgm:pt modelId="{9F34DE65-8FB3-486F-B962-F2BADD5B5B78}" type="parTrans" cxnId="{FBCB6BD5-8D3F-44D9-9ADE-CAB743372DD5}">
      <dgm:prSet/>
      <dgm:spPr/>
      <dgm:t>
        <a:bodyPr/>
        <a:lstStyle/>
        <a:p>
          <a:endParaRPr lang="es-PE"/>
        </a:p>
      </dgm:t>
    </dgm:pt>
    <dgm:pt modelId="{8D5CB746-9F55-45DA-A910-9B27E24AF64B}" type="pres">
      <dgm:prSet presAssocID="{7E2D8286-EAB3-4975-B175-E2983DC2A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8A06726-C793-425B-9662-293994BF86E2}" type="pres">
      <dgm:prSet presAssocID="{CEB989A2-EF6A-4BCE-AF42-605D7BCE2BC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8069C6E-20EA-4F95-A2AE-6CC3ABED440E}" type="pres">
      <dgm:prSet presAssocID="{CEB989A2-EF6A-4BCE-AF42-605D7BCE2BC2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B8A436-AE22-402A-A719-A00BC463DC26}" type="pres">
      <dgm:prSet presAssocID="{ADAC4193-EF4B-423F-9BB3-6216B3E5840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84E218-FB13-4968-995F-E017B81128DA}" type="pres">
      <dgm:prSet presAssocID="{ADAC4193-EF4B-423F-9BB3-6216B3E58403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D76836-3449-4D93-BA1F-B064E390CCEF}" type="pres">
      <dgm:prSet presAssocID="{EABD24F6-82DC-4330-BA37-0EAC425F857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9B0AAA-0B97-4325-A524-E84B93862D0A}" type="pres">
      <dgm:prSet presAssocID="{EABD24F6-82DC-4330-BA37-0EAC425F8577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CF531B-E7B2-451B-9A09-7ED32E176425}" type="pres">
      <dgm:prSet presAssocID="{483DB0A9-51E6-4182-BE46-B5A19ABE121B}" presName="parentText" presStyleLbl="node1" presStyleIdx="3" presStyleCnt="6" custLinFactNeighborX="-204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4E2111D-363B-413C-A3FA-4C3499387E3F}" type="pres">
      <dgm:prSet presAssocID="{483DB0A9-51E6-4182-BE46-B5A19ABE121B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90C0FA-4C72-4B3C-A007-43987BF4F555}" type="pres">
      <dgm:prSet presAssocID="{3DB8406A-BE87-4AB2-9A11-BC1548FF745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A85CC89-C575-4FF1-AC88-0FECE0B96EA7}" type="pres">
      <dgm:prSet presAssocID="{3DB8406A-BE87-4AB2-9A11-BC1548FF7454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1D8BD9-8332-4024-97FB-5AF2C44C997A}" type="pres">
      <dgm:prSet presAssocID="{F10F1911-CCC8-4C75-A6CB-D1577CDE342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DAC873F-1E2A-4C65-A580-CEAB35F8B80C}" type="pres">
      <dgm:prSet presAssocID="{F10F1911-CCC8-4C75-A6CB-D1577CDE3423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43F2864-CAD5-445C-A2DC-3F1ABA82FDAC}" type="presOf" srcId="{1038E332-88E3-47D5-A230-04F71A225DD3}" destId="{6DAC873F-1E2A-4C65-A580-CEAB35F8B80C}" srcOrd="0" destOrd="0" presId="urn:microsoft.com/office/officeart/2005/8/layout/vList2"/>
    <dgm:cxn modelId="{9C5CB494-76C7-448B-954F-382F57F2FFE5}" type="presOf" srcId="{CEB989A2-EF6A-4BCE-AF42-605D7BCE2BC2}" destId="{88A06726-C793-425B-9662-293994BF86E2}" srcOrd="0" destOrd="0" presId="urn:microsoft.com/office/officeart/2005/8/layout/vList2"/>
    <dgm:cxn modelId="{9DA5F504-E355-4D0F-9B17-6270580EAAEE}" srcId="{7E2D8286-EAB3-4975-B175-E2983DC2A29E}" destId="{3DB8406A-BE87-4AB2-9A11-BC1548FF7454}" srcOrd="4" destOrd="0" parTransId="{146F6FEC-F013-4630-B6B9-128F91BC0779}" sibTransId="{DEFF4572-54BB-4349-9968-94164A78C27F}"/>
    <dgm:cxn modelId="{5C9E9D94-E712-4057-A539-ABA66C69E046}" srcId="{F10F1911-CCC8-4C75-A6CB-D1577CDE3423}" destId="{1038E332-88E3-47D5-A230-04F71A225DD3}" srcOrd="0" destOrd="0" parTransId="{B801BC9F-4755-410C-8387-EADD638F4DD3}" sibTransId="{9021AC47-99BA-4AA0-933D-D49812337A71}"/>
    <dgm:cxn modelId="{600062AE-84E7-4CE8-86B2-6EA4C772E3B8}" type="presOf" srcId="{164200AF-F63F-4003-A3DC-FE9E73F3907F}" destId="{94E2111D-363B-413C-A3FA-4C3499387E3F}" srcOrd="0" destOrd="0" presId="urn:microsoft.com/office/officeart/2005/8/layout/vList2"/>
    <dgm:cxn modelId="{31AEB007-3EA4-4022-A9CC-FE72D0777B33}" type="presOf" srcId="{7215FE00-A4DD-4A56-B4A8-F04AEE4C553F}" destId="{3684E218-FB13-4968-995F-E017B81128DA}" srcOrd="0" destOrd="0" presId="urn:microsoft.com/office/officeart/2005/8/layout/vList2"/>
    <dgm:cxn modelId="{42624CAA-E12B-47E4-89EB-40991CADCFCC}" type="presOf" srcId="{062D819E-0F5D-4831-8804-3038E71FF368}" destId="{FA85CC89-C575-4FF1-AC88-0FECE0B96EA7}" srcOrd="0" destOrd="0" presId="urn:microsoft.com/office/officeart/2005/8/layout/vList2"/>
    <dgm:cxn modelId="{D23D2385-729D-4748-A263-9506DFC48219}" type="presOf" srcId="{DC1A87EA-390C-4B56-B2EE-251CAE350FC6}" destId="{D8069C6E-20EA-4F95-A2AE-6CC3ABED440E}" srcOrd="0" destOrd="0" presId="urn:microsoft.com/office/officeart/2005/8/layout/vList2"/>
    <dgm:cxn modelId="{3D46A1FA-0B96-48ED-826B-7C1A2C4758DB}" type="presOf" srcId="{BFEDD98D-87B8-4AA2-B38A-1207AB572A3A}" destId="{F79B0AAA-0B97-4325-A524-E84B93862D0A}" srcOrd="0" destOrd="0" presId="urn:microsoft.com/office/officeart/2005/8/layout/vList2"/>
    <dgm:cxn modelId="{8EED3D58-48AD-4B7B-9B06-5AB26D068F41}" type="presOf" srcId="{483DB0A9-51E6-4182-BE46-B5A19ABE121B}" destId="{29CF531B-E7B2-451B-9A09-7ED32E176425}" srcOrd="0" destOrd="0" presId="urn:microsoft.com/office/officeart/2005/8/layout/vList2"/>
    <dgm:cxn modelId="{560A65DE-ACA6-431D-A8F1-A1F6A6B1AEDB}" srcId="{7E2D8286-EAB3-4975-B175-E2983DC2A29E}" destId="{ADAC4193-EF4B-423F-9BB3-6216B3E58403}" srcOrd="1" destOrd="0" parTransId="{0E58075B-3F24-4511-95E1-1A27531A5C13}" sibTransId="{CA7D4B02-D0FF-4E1B-8F81-46DEE5A5819A}"/>
    <dgm:cxn modelId="{63D46723-A366-4F3A-8E6D-32528C7B51ED}" srcId="{3DB8406A-BE87-4AB2-9A11-BC1548FF7454}" destId="{062D819E-0F5D-4831-8804-3038E71FF368}" srcOrd="0" destOrd="0" parTransId="{0E8BFDA1-00F3-41AE-88B5-2D80BEB09BAB}" sibTransId="{CFC2AB54-4D22-480D-A695-CE6C917B340F}"/>
    <dgm:cxn modelId="{5CB8FDF8-005F-4B8D-A563-92DD8DBB10F0}" srcId="{483DB0A9-51E6-4182-BE46-B5A19ABE121B}" destId="{164200AF-F63F-4003-A3DC-FE9E73F3907F}" srcOrd="0" destOrd="0" parTransId="{5E950578-5255-4AE7-9B00-1BD4B979BD72}" sibTransId="{4251D264-2ECA-4D88-B9BE-D5055ECA4414}"/>
    <dgm:cxn modelId="{A66DEDEE-4031-41E4-8A3E-079C1D07ED79}" type="presOf" srcId="{EABD24F6-82DC-4330-BA37-0EAC425F8577}" destId="{7DD76836-3449-4D93-BA1F-B064E390CCEF}" srcOrd="0" destOrd="0" presId="urn:microsoft.com/office/officeart/2005/8/layout/vList2"/>
    <dgm:cxn modelId="{05E05C21-03A6-4EA5-B009-43759C28F60E}" srcId="{7E2D8286-EAB3-4975-B175-E2983DC2A29E}" destId="{F10F1911-CCC8-4C75-A6CB-D1577CDE3423}" srcOrd="5" destOrd="0" parTransId="{9A14A6DB-BBFB-4859-B33B-726851E9315D}" sibTransId="{08AE2F72-CA0D-4D39-9154-A942F0CE1854}"/>
    <dgm:cxn modelId="{808E4175-F7D7-4B97-BCF6-EFE072B6DC90}" srcId="{ADAC4193-EF4B-423F-9BB3-6216B3E58403}" destId="{7215FE00-A4DD-4A56-B4A8-F04AEE4C553F}" srcOrd="0" destOrd="0" parTransId="{C270F45F-0E0F-4A88-A569-D18DF565262C}" sibTransId="{084B81A7-835F-417F-B3A2-62AFBBE4E2DA}"/>
    <dgm:cxn modelId="{C21CB281-BD20-495B-B297-97BFF7A27959}" srcId="{7E2D8286-EAB3-4975-B175-E2983DC2A29E}" destId="{CEB989A2-EF6A-4BCE-AF42-605D7BCE2BC2}" srcOrd="0" destOrd="0" parTransId="{B31EC9D5-D67D-4F34-B2AD-0A6DC1E04C39}" sibTransId="{3E516A18-6C98-4D25-B5B3-A21B27D8DE07}"/>
    <dgm:cxn modelId="{FBCB6BD5-8D3F-44D9-9ADE-CAB743372DD5}" srcId="{CEB989A2-EF6A-4BCE-AF42-605D7BCE2BC2}" destId="{DC1A87EA-390C-4B56-B2EE-251CAE350FC6}" srcOrd="0" destOrd="0" parTransId="{9F34DE65-8FB3-486F-B962-F2BADD5B5B78}" sibTransId="{E3D44A89-E93D-4702-86DB-085FEE044C5D}"/>
    <dgm:cxn modelId="{A7AF05A4-5051-4256-AA3E-2279F7A931F6}" srcId="{7E2D8286-EAB3-4975-B175-E2983DC2A29E}" destId="{483DB0A9-51E6-4182-BE46-B5A19ABE121B}" srcOrd="3" destOrd="0" parTransId="{78950A9D-C318-4AF0-8B23-914621181F3C}" sibTransId="{E70B22C3-1670-4D0E-8FAE-8E6ED67B9873}"/>
    <dgm:cxn modelId="{397600E9-47B2-4711-B0BD-5AD13C925F1D}" srcId="{7E2D8286-EAB3-4975-B175-E2983DC2A29E}" destId="{EABD24F6-82DC-4330-BA37-0EAC425F8577}" srcOrd="2" destOrd="0" parTransId="{8A30C0D5-5FE7-4A7F-904C-061E0D4BC323}" sibTransId="{E58462CB-18A9-4299-9A4D-8A462866D878}"/>
    <dgm:cxn modelId="{D599FB7A-0A60-4977-8D05-33EC5B3397CD}" type="presOf" srcId="{7E2D8286-EAB3-4975-B175-E2983DC2A29E}" destId="{8D5CB746-9F55-45DA-A910-9B27E24AF64B}" srcOrd="0" destOrd="0" presId="urn:microsoft.com/office/officeart/2005/8/layout/vList2"/>
    <dgm:cxn modelId="{EADA9975-CA37-4748-835B-A8F3C7B3090B}" type="presOf" srcId="{ADAC4193-EF4B-423F-9BB3-6216B3E58403}" destId="{80B8A436-AE22-402A-A719-A00BC463DC26}" srcOrd="0" destOrd="0" presId="urn:microsoft.com/office/officeart/2005/8/layout/vList2"/>
    <dgm:cxn modelId="{4784F22A-5360-41DE-9A8C-352FC042ED8D}" srcId="{EABD24F6-82DC-4330-BA37-0EAC425F8577}" destId="{BFEDD98D-87B8-4AA2-B38A-1207AB572A3A}" srcOrd="0" destOrd="0" parTransId="{2A95816A-284C-4487-B988-600E33AF4CC8}" sibTransId="{6A27155B-711B-4A5A-9E1F-7E7EFC0D2B65}"/>
    <dgm:cxn modelId="{26EA3282-DC2E-4514-BF19-B65B9208E45B}" type="presOf" srcId="{F10F1911-CCC8-4C75-A6CB-D1577CDE3423}" destId="{F31D8BD9-8332-4024-97FB-5AF2C44C997A}" srcOrd="0" destOrd="0" presId="urn:microsoft.com/office/officeart/2005/8/layout/vList2"/>
    <dgm:cxn modelId="{26E49909-6C5A-47A0-914B-3DC36CF92CC6}" type="presOf" srcId="{3DB8406A-BE87-4AB2-9A11-BC1548FF7454}" destId="{A590C0FA-4C72-4B3C-A007-43987BF4F555}" srcOrd="0" destOrd="0" presId="urn:microsoft.com/office/officeart/2005/8/layout/vList2"/>
    <dgm:cxn modelId="{714DBACE-08CD-4445-9EC0-B8143D23CF93}" type="presParOf" srcId="{8D5CB746-9F55-45DA-A910-9B27E24AF64B}" destId="{88A06726-C793-425B-9662-293994BF86E2}" srcOrd="0" destOrd="0" presId="urn:microsoft.com/office/officeart/2005/8/layout/vList2"/>
    <dgm:cxn modelId="{E9A87FC9-F5BC-40AD-8507-4AE819347776}" type="presParOf" srcId="{8D5CB746-9F55-45DA-A910-9B27E24AF64B}" destId="{D8069C6E-20EA-4F95-A2AE-6CC3ABED440E}" srcOrd="1" destOrd="0" presId="urn:microsoft.com/office/officeart/2005/8/layout/vList2"/>
    <dgm:cxn modelId="{542843B7-E71E-49A9-941C-4EA50BF4D3B8}" type="presParOf" srcId="{8D5CB746-9F55-45DA-A910-9B27E24AF64B}" destId="{80B8A436-AE22-402A-A719-A00BC463DC26}" srcOrd="2" destOrd="0" presId="urn:microsoft.com/office/officeart/2005/8/layout/vList2"/>
    <dgm:cxn modelId="{987F8E39-D1B1-47A6-AAF8-5C5424EC0FCD}" type="presParOf" srcId="{8D5CB746-9F55-45DA-A910-9B27E24AF64B}" destId="{3684E218-FB13-4968-995F-E017B81128DA}" srcOrd="3" destOrd="0" presId="urn:microsoft.com/office/officeart/2005/8/layout/vList2"/>
    <dgm:cxn modelId="{A48C7345-99B9-4311-B4D5-68169D09960C}" type="presParOf" srcId="{8D5CB746-9F55-45DA-A910-9B27E24AF64B}" destId="{7DD76836-3449-4D93-BA1F-B064E390CCEF}" srcOrd="4" destOrd="0" presId="urn:microsoft.com/office/officeart/2005/8/layout/vList2"/>
    <dgm:cxn modelId="{F1CF0EAB-AAA1-47CB-993F-D12E9A7F0218}" type="presParOf" srcId="{8D5CB746-9F55-45DA-A910-9B27E24AF64B}" destId="{F79B0AAA-0B97-4325-A524-E84B93862D0A}" srcOrd="5" destOrd="0" presId="urn:microsoft.com/office/officeart/2005/8/layout/vList2"/>
    <dgm:cxn modelId="{8D7EC76C-051A-424E-AA76-6A4035452E30}" type="presParOf" srcId="{8D5CB746-9F55-45DA-A910-9B27E24AF64B}" destId="{29CF531B-E7B2-451B-9A09-7ED32E176425}" srcOrd="6" destOrd="0" presId="urn:microsoft.com/office/officeart/2005/8/layout/vList2"/>
    <dgm:cxn modelId="{5D93389B-C921-4DD7-A3D4-984147FEA8E2}" type="presParOf" srcId="{8D5CB746-9F55-45DA-A910-9B27E24AF64B}" destId="{94E2111D-363B-413C-A3FA-4C3499387E3F}" srcOrd="7" destOrd="0" presId="urn:microsoft.com/office/officeart/2005/8/layout/vList2"/>
    <dgm:cxn modelId="{F2A59A90-88F4-4859-8E90-AF45F4EFFC02}" type="presParOf" srcId="{8D5CB746-9F55-45DA-A910-9B27E24AF64B}" destId="{A590C0FA-4C72-4B3C-A007-43987BF4F555}" srcOrd="8" destOrd="0" presId="urn:microsoft.com/office/officeart/2005/8/layout/vList2"/>
    <dgm:cxn modelId="{94F6972E-B06B-408D-838B-B24F9B54EAD4}" type="presParOf" srcId="{8D5CB746-9F55-45DA-A910-9B27E24AF64B}" destId="{FA85CC89-C575-4FF1-AC88-0FECE0B96EA7}" srcOrd="9" destOrd="0" presId="urn:microsoft.com/office/officeart/2005/8/layout/vList2"/>
    <dgm:cxn modelId="{38C6869A-39E3-4149-8565-947C15C02DE1}" type="presParOf" srcId="{8D5CB746-9F55-45DA-A910-9B27E24AF64B}" destId="{F31D8BD9-8332-4024-97FB-5AF2C44C997A}" srcOrd="10" destOrd="0" presId="urn:microsoft.com/office/officeart/2005/8/layout/vList2"/>
    <dgm:cxn modelId="{B543F235-0F99-4765-885F-DA2474AEF6D5}" type="presParOf" srcId="{8D5CB746-9F55-45DA-A910-9B27E24AF64B}" destId="{6DAC873F-1E2A-4C65-A580-CEAB35F8B80C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CB9ACA-DEDD-41F0-BA02-6E1C5253D36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96A1BC09-6B46-4A54-8BDE-38DDBE4E832D}">
      <dgm:prSet phldrT="[Texto]" custT="1"/>
      <dgm:spPr>
        <a:ln>
          <a:solidFill>
            <a:srgbClr val="AB3A1C"/>
          </a:solidFill>
        </a:ln>
      </dgm:spPr>
      <dgm:t>
        <a:bodyPr/>
        <a:lstStyle/>
        <a:p>
          <a:r>
            <a:rPr lang="es-PE" sz="1300" b="1" dirty="0" smtClean="0"/>
            <a:t>Muestra: </a:t>
          </a:r>
          <a:r>
            <a:rPr lang="es-PE" sz="1300" b="0" dirty="0" smtClean="0"/>
            <a:t>50,000 alumnos de 1ro y 2do de secundaria en 800 escuelas de Lima, Áncash y Junín. Asignación del tratamiento aleatoriamente en 400 escuelas.</a:t>
          </a:r>
          <a:endParaRPr lang="es-PE" sz="1300" b="1" dirty="0"/>
        </a:p>
      </dgm:t>
    </dgm:pt>
    <dgm:pt modelId="{C5998A30-E3DA-4586-A2DC-816774C1F037}" type="parTrans" cxnId="{FF41D1E6-9155-4A30-8594-1B55E482A9CC}">
      <dgm:prSet/>
      <dgm:spPr/>
      <dgm:t>
        <a:bodyPr/>
        <a:lstStyle/>
        <a:p>
          <a:endParaRPr lang="es-PE" sz="1300"/>
        </a:p>
      </dgm:t>
    </dgm:pt>
    <dgm:pt modelId="{463C1772-CC95-4AB1-AEA2-75863E6843F3}" type="sibTrans" cxnId="{FF41D1E6-9155-4A30-8594-1B55E482A9CC}">
      <dgm:prSet/>
      <dgm:spPr/>
      <dgm:t>
        <a:bodyPr/>
        <a:lstStyle/>
        <a:p>
          <a:endParaRPr lang="es-PE" sz="1300"/>
        </a:p>
      </dgm:t>
    </dgm:pt>
    <dgm:pt modelId="{E8181E09-1E81-4084-AD26-1A802F8ACB42}">
      <dgm:prSet phldrT="[Texto]" custT="1"/>
      <dgm:spPr>
        <a:ln>
          <a:solidFill>
            <a:srgbClr val="AB3A1C"/>
          </a:solidFill>
        </a:ln>
      </dgm:spPr>
      <dgm:t>
        <a:bodyPr/>
        <a:lstStyle/>
        <a:p>
          <a:r>
            <a:rPr lang="es-PE" sz="1300" b="1" dirty="0" smtClean="0"/>
            <a:t>Diseño de innovación</a:t>
          </a:r>
          <a:r>
            <a:rPr lang="es-PE" sz="1300" b="0" dirty="0" smtClean="0"/>
            <a:t>: Lectura y discusión del artículo “</a:t>
          </a:r>
          <a:r>
            <a:rPr lang="es-PE" sz="1300" b="0" i="1" dirty="0" smtClean="0"/>
            <a:t>¿Sabías que puedes hacer crecer tu inteligencia?</a:t>
          </a:r>
          <a:r>
            <a:rPr lang="es-PE" sz="1300" b="0" i="0" dirty="0" smtClean="0"/>
            <a:t>”, discusión grupal y redacción de cartas contando a alumnos menores sobre lo aprendido en clase. Entrega de posters a cada aula para reforzar los conceptos de la sesión.</a:t>
          </a:r>
        </a:p>
      </dgm:t>
    </dgm:pt>
    <dgm:pt modelId="{173B4A93-2E49-4D52-9761-122CC3DD19EA}" type="parTrans" cxnId="{F0F1E2C2-92B5-4FE5-9427-248D136FFBD8}">
      <dgm:prSet/>
      <dgm:spPr/>
      <dgm:t>
        <a:bodyPr/>
        <a:lstStyle/>
        <a:p>
          <a:endParaRPr lang="es-PE" sz="1300"/>
        </a:p>
      </dgm:t>
    </dgm:pt>
    <dgm:pt modelId="{B2CADC58-54ED-4F56-B638-C5049427829C}" type="sibTrans" cxnId="{F0F1E2C2-92B5-4FE5-9427-248D136FFBD8}">
      <dgm:prSet/>
      <dgm:spPr/>
      <dgm:t>
        <a:bodyPr/>
        <a:lstStyle/>
        <a:p>
          <a:endParaRPr lang="es-PE" sz="1300"/>
        </a:p>
      </dgm:t>
    </dgm:pt>
    <dgm:pt modelId="{EFAE1029-004C-4331-A044-852827B1E6CF}">
      <dgm:prSet phldrT="[Texto]" custT="1"/>
      <dgm:spPr>
        <a:ln>
          <a:solidFill>
            <a:srgbClr val="AB3A1C"/>
          </a:solidFill>
        </a:ln>
      </dgm:spPr>
      <dgm:t>
        <a:bodyPr/>
        <a:lstStyle/>
        <a:p>
          <a:r>
            <a:rPr lang="es-PE" sz="1300" b="1" dirty="0" smtClean="0"/>
            <a:t>Costo-efectividad: </a:t>
          </a:r>
          <a:r>
            <a:rPr lang="es-PE" sz="1300" b="0" dirty="0" smtClean="0"/>
            <a:t>El costo de la intervención fue de US$ 0.2 por alumno. El impacto es muy relevante al ser comparado con el observado por programas que insumen millones de US$.</a:t>
          </a:r>
          <a:endParaRPr lang="es-PE" sz="1300" b="0" dirty="0"/>
        </a:p>
      </dgm:t>
    </dgm:pt>
    <dgm:pt modelId="{431B5770-6D1A-4BF8-AA7A-2E8F00B278D4}" type="parTrans" cxnId="{2BDE7238-7AB9-4853-B6BB-AFCFF6D5D6F0}">
      <dgm:prSet/>
      <dgm:spPr/>
      <dgm:t>
        <a:bodyPr/>
        <a:lstStyle/>
        <a:p>
          <a:endParaRPr lang="es-PE"/>
        </a:p>
      </dgm:t>
    </dgm:pt>
    <dgm:pt modelId="{37A81726-8D28-411A-92E9-305753BCD826}" type="sibTrans" cxnId="{2BDE7238-7AB9-4853-B6BB-AFCFF6D5D6F0}">
      <dgm:prSet/>
      <dgm:spPr/>
      <dgm:t>
        <a:bodyPr/>
        <a:lstStyle/>
        <a:p>
          <a:endParaRPr lang="es-PE"/>
        </a:p>
      </dgm:t>
    </dgm:pt>
    <dgm:pt modelId="{BF52AED3-28AC-491F-9180-6F6BD670EBA8}">
      <dgm:prSet phldrT="[Texto]" custT="1"/>
      <dgm:spPr>
        <a:ln>
          <a:solidFill>
            <a:srgbClr val="AB3A1C"/>
          </a:solidFill>
        </a:ln>
      </dgm:spPr>
      <dgm:t>
        <a:bodyPr/>
        <a:lstStyle/>
        <a:p>
          <a:r>
            <a:rPr lang="es-PE" sz="1300" b="1" dirty="0" smtClean="0"/>
            <a:t>Resultados:</a:t>
          </a:r>
          <a:r>
            <a:rPr lang="es-PE" sz="1300" b="0" dirty="0" smtClean="0"/>
            <a:t> Los estudiantes que recibieron la intervención presentaron mejoras en el puntaje de matemática en la ECE 2015 (0.06 </a:t>
          </a:r>
          <a:r>
            <a:rPr lang="es-PE" sz="1300" b="0" dirty="0" err="1" smtClean="0"/>
            <a:t>d.e</a:t>
          </a:r>
          <a:r>
            <a:rPr lang="es-PE" sz="1300" b="0" dirty="0" smtClean="0"/>
            <a:t>. en la muestra total, 0.13 </a:t>
          </a:r>
          <a:r>
            <a:rPr lang="es-PE" sz="1300" b="0" dirty="0" err="1" smtClean="0"/>
            <a:t>d.e</a:t>
          </a:r>
          <a:r>
            <a:rPr lang="es-PE" sz="1300" b="0" dirty="0" smtClean="0"/>
            <a:t>. al restringir la muestra a Áncash y Junín, y 0.34 </a:t>
          </a:r>
          <a:r>
            <a:rPr lang="es-PE" sz="1300" b="0" dirty="0" err="1" smtClean="0"/>
            <a:t>d.e</a:t>
          </a:r>
          <a:r>
            <a:rPr lang="es-PE" sz="1300" b="0" dirty="0" smtClean="0"/>
            <a:t>. considerando aquellos que efectivamente implementaron la innovación – LATE).</a:t>
          </a:r>
          <a:endParaRPr lang="es-PE" sz="1300" b="1" dirty="0"/>
        </a:p>
      </dgm:t>
    </dgm:pt>
    <dgm:pt modelId="{081AD03B-3914-4A6E-ADE8-4F65FF5601A2}" type="sibTrans" cxnId="{8B7E4362-BE19-47FD-A9CB-A30B800E161A}">
      <dgm:prSet/>
      <dgm:spPr/>
      <dgm:t>
        <a:bodyPr/>
        <a:lstStyle/>
        <a:p>
          <a:endParaRPr lang="es-PE" sz="1300"/>
        </a:p>
      </dgm:t>
    </dgm:pt>
    <dgm:pt modelId="{D46137BC-F13F-4801-AFFF-09F5A135CA0D}" type="parTrans" cxnId="{8B7E4362-BE19-47FD-A9CB-A30B800E161A}">
      <dgm:prSet/>
      <dgm:spPr/>
      <dgm:t>
        <a:bodyPr/>
        <a:lstStyle/>
        <a:p>
          <a:endParaRPr lang="es-PE" sz="1300"/>
        </a:p>
      </dgm:t>
    </dgm:pt>
    <dgm:pt modelId="{880C92FA-A917-45D2-817B-F65257959586}">
      <dgm:prSet phldrT="[Texto]" custT="1"/>
      <dgm:spPr>
        <a:ln>
          <a:solidFill>
            <a:srgbClr val="AB3A1C"/>
          </a:solidFill>
        </a:ln>
      </dgm:spPr>
      <dgm:t>
        <a:bodyPr/>
        <a:lstStyle/>
        <a:p>
          <a:r>
            <a:rPr lang="es-PE" sz="1300" b="1" dirty="0" smtClean="0"/>
            <a:t>Equipo de investigación a cargo</a:t>
          </a:r>
          <a:r>
            <a:rPr lang="es-PE" sz="1300" b="0" dirty="0" smtClean="0"/>
            <a:t>: Banco Mundial y GRADE.</a:t>
          </a:r>
          <a:endParaRPr lang="es-PE" sz="1300" b="0" dirty="0"/>
        </a:p>
      </dgm:t>
    </dgm:pt>
    <dgm:pt modelId="{37AD59BB-9521-4115-9739-4851BFCD552F}" type="parTrans" cxnId="{C1116613-A6A0-4601-9EFB-E2F8ED674D9F}">
      <dgm:prSet/>
      <dgm:spPr/>
      <dgm:t>
        <a:bodyPr/>
        <a:lstStyle/>
        <a:p>
          <a:endParaRPr lang="es-PE"/>
        </a:p>
      </dgm:t>
    </dgm:pt>
    <dgm:pt modelId="{70A46E41-E8A8-451E-89A4-83F184D7B8D2}" type="sibTrans" cxnId="{C1116613-A6A0-4601-9EFB-E2F8ED674D9F}">
      <dgm:prSet/>
      <dgm:spPr/>
      <dgm:t>
        <a:bodyPr/>
        <a:lstStyle/>
        <a:p>
          <a:endParaRPr lang="es-PE"/>
        </a:p>
      </dgm:t>
    </dgm:pt>
    <dgm:pt modelId="{C714C7EB-A49D-4062-AE52-90C6F7795038}" type="pres">
      <dgm:prSet presAssocID="{57CB9ACA-DEDD-41F0-BA02-6E1C5253D3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AC366E8-B580-4621-BDB4-0A0278FA54B0}" type="pres">
      <dgm:prSet presAssocID="{96A1BC09-6B46-4A54-8BDE-38DDBE4E832D}" presName="parentLin" presStyleCnt="0"/>
      <dgm:spPr/>
      <dgm:t>
        <a:bodyPr/>
        <a:lstStyle/>
        <a:p>
          <a:endParaRPr lang="es-PE"/>
        </a:p>
      </dgm:t>
    </dgm:pt>
    <dgm:pt modelId="{2AE1D5C6-C2A3-41C3-AC67-54F14155A2FE}" type="pres">
      <dgm:prSet presAssocID="{96A1BC09-6B46-4A54-8BDE-38DDBE4E832D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5F15B5DD-8517-41F9-92B9-D073EE877F39}" type="pres">
      <dgm:prSet presAssocID="{96A1BC09-6B46-4A54-8BDE-38DDBE4E832D}" presName="parentText" presStyleLbl="node1" presStyleIdx="0" presStyleCnt="5" custScaleX="142394" custLinFactNeighborX="0" custLinFactNeighborY="934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4313DB-4664-42EB-8E99-85B96A486AE3}" type="pres">
      <dgm:prSet presAssocID="{96A1BC09-6B46-4A54-8BDE-38DDBE4E832D}" presName="negativeSpace" presStyleCnt="0"/>
      <dgm:spPr/>
      <dgm:t>
        <a:bodyPr/>
        <a:lstStyle/>
        <a:p>
          <a:endParaRPr lang="es-PE"/>
        </a:p>
      </dgm:t>
    </dgm:pt>
    <dgm:pt modelId="{C3494CD1-038A-4137-8DD5-F4258752AE0B}" type="pres">
      <dgm:prSet presAssocID="{96A1BC09-6B46-4A54-8BDE-38DDBE4E832D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AB3A1C"/>
          </a:solidFill>
        </a:ln>
      </dgm:spPr>
      <dgm:t>
        <a:bodyPr/>
        <a:lstStyle/>
        <a:p>
          <a:endParaRPr lang="es-PE"/>
        </a:p>
      </dgm:t>
    </dgm:pt>
    <dgm:pt modelId="{B8196A66-3893-40F4-AEC5-40390F26EACA}" type="pres">
      <dgm:prSet presAssocID="{463C1772-CC95-4AB1-AEA2-75863E6843F3}" presName="spaceBetweenRectangles" presStyleCnt="0"/>
      <dgm:spPr/>
      <dgm:t>
        <a:bodyPr/>
        <a:lstStyle/>
        <a:p>
          <a:endParaRPr lang="es-PE"/>
        </a:p>
      </dgm:t>
    </dgm:pt>
    <dgm:pt modelId="{074ED70F-D0C7-4DF3-92EF-BBE172C214F3}" type="pres">
      <dgm:prSet presAssocID="{E8181E09-1E81-4084-AD26-1A802F8ACB42}" presName="parentLin" presStyleCnt="0"/>
      <dgm:spPr/>
      <dgm:t>
        <a:bodyPr/>
        <a:lstStyle/>
        <a:p>
          <a:endParaRPr lang="es-PE"/>
        </a:p>
      </dgm:t>
    </dgm:pt>
    <dgm:pt modelId="{C4D9BD76-9DC4-4991-9191-6C657131F311}" type="pres">
      <dgm:prSet presAssocID="{E8181E09-1E81-4084-AD26-1A802F8ACB42}" presName="parentLeftMargin" presStyleLbl="node1" presStyleIdx="0" presStyleCnt="5"/>
      <dgm:spPr/>
      <dgm:t>
        <a:bodyPr/>
        <a:lstStyle/>
        <a:p>
          <a:endParaRPr lang="es-PE"/>
        </a:p>
      </dgm:t>
    </dgm:pt>
    <dgm:pt modelId="{1643BD8A-F007-4AE7-97DA-60DABF67DAFF}" type="pres">
      <dgm:prSet presAssocID="{E8181E09-1E81-4084-AD26-1A802F8ACB42}" presName="parentText" presStyleLbl="node1" presStyleIdx="1" presStyleCnt="5" custScaleX="142857" custScaleY="13002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7F993B-042C-4155-B7BD-007F1B1E8447}" type="pres">
      <dgm:prSet presAssocID="{E8181E09-1E81-4084-AD26-1A802F8ACB42}" presName="negativeSpace" presStyleCnt="0"/>
      <dgm:spPr/>
      <dgm:t>
        <a:bodyPr/>
        <a:lstStyle/>
        <a:p>
          <a:endParaRPr lang="es-PE"/>
        </a:p>
      </dgm:t>
    </dgm:pt>
    <dgm:pt modelId="{7EF1894A-CCD4-4E88-8085-8DE8AC4AB486}" type="pres">
      <dgm:prSet presAssocID="{E8181E09-1E81-4084-AD26-1A802F8ACB42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AB3A1C"/>
          </a:solidFill>
        </a:ln>
      </dgm:spPr>
      <dgm:t>
        <a:bodyPr/>
        <a:lstStyle/>
        <a:p>
          <a:endParaRPr lang="es-PE"/>
        </a:p>
      </dgm:t>
    </dgm:pt>
    <dgm:pt modelId="{60AA4C39-12E8-4A47-8A4A-F7ABB3C0FD41}" type="pres">
      <dgm:prSet presAssocID="{B2CADC58-54ED-4F56-B638-C5049427829C}" presName="spaceBetweenRectangles" presStyleCnt="0"/>
      <dgm:spPr/>
      <dgm:t>
        <a:bodyPr/>
        <a:lstStyle/>
        <a:p>
          <a:endParaRPr lang="es-PE"/>
        </a:p>
      </dgm:t>
    </dgm:pt>
    <dgm:pt modelId="{17CEE71A-D5EB-4A27-8CE4-1DEAA4F4816E}" type="pres">
      <dgm:prSet presAssocID="{BF52AED3-28AC-491F-9180-6F6BD670EBA8}" presName="parentLin" presStyleCnt="0"/>
      <dgm:spPr/>
      <dgm:t>
        <a:bodyPr/>
        <a:lstStyle/>
        <a:p>
          <a:endParaRPr lang="es-PE"/>
        </a:p>
      </dgm:t>
    </dgm:pt>
    <dgm:pt modelId="{5007E3AC-CD26-417E-B85A-9993A4349B0D}" type="pres">
      <dgm:prSet presAssocID="{BF52AED3-28AC-491F-9180-6F6BD670EBA8}" presName="parentLeftMargin" presStyleLbl="node1" presStyleIdx="1" presStyleCnt="5"/>
      <dgm:spPr/>
      <dgm:t>
        <a:bodyPr/>
        <a:lstStyle/>
        <a:p>
          <a:endParaRPr lang="es-PE"/>
        </a:p>
      </dgm:t>
    </dgm:pt>
    <dgm:pt modelId="{8F3026E4-46C8-4A73-8176-D06BD37361E9}" type="pres">
      <dgm:prSet presAssocID="{BF52AED3-28AC-491F-9180-6F6BD670EBA8}" presName="parentText" presStyleLbl="node1" presStyleIdx="2" presStyleCnt="5" custScaleX="142857" custScaleY="12074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90E81E-8578-4E05-A271-42910C8EFD6B}" type="pres">
      <dgm:prSet presAssocID="{BF52AED3-28AC-491F-9180-6F6BD670EBA8}" presName="negativeSpace" presStyleCnt="0"/>
      <dgm:spPr/>
      <dgm:t>
        <a:bodyPr/>
        <a:lstStyle/>
        <a:p>
          <a:endParaRPr lang="es-PE"/>
        </a:p>
      </dgm:t>
    </dgm:pt>
    <dgm:pt modelId="{581B6AEF-246F-4C8B-9D0B-F68EB1CE719C}" type="pres">
      <dgm:prSet presAssocID="{BF52AED3-28AC-491F-9180-6F6BD670EBA8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AB3A1C"/>
          </a:solidFill>
        </a:ln>
      </dgm:spPr>
      <dgm:t>
        <a:bodyPr/>
        <a:lstStyle/>
        <a:p>
          <a:endParaRPr lang="es-PE"/>
        </a:p>
      </dgm:t>
    </dgm:pt>
    <dgm:pt modelId="{3FA6D09B-D790-4C39-AA5D-0F57BF5FA535}" type="pres">
      <dgm:prSet presAssocID="{081AD03B-3914-4A6E-ADE8-4F65FF5601A2}" presName="spaceBetweenRectangles" presStyleCnt="0"/>
      <dgm:spPr/>
    </dgm:pt>
    <dgm:pt modelId="{B0DF2044-AA0F-4331-B385-376C5C71BC96}" type="pres">
      <dgm:prSet presAssocID="{EFAE1029-004C-4331-A044-852827B1E6CF}" presName="parentLin" presStyleCnt="0"/>
      <dgm:spPr/>
    </dgm:pt>
    <dgm:pt modelId="{9994AEBA-80B2-4A26-91E9-3EC48588454B}" type="pres">
      <dgm:prSet presAssocID="{EFAE1029-004C-4331-A044-852827B1E6CF}" presName="parentLeftMargin" presStyleLbl="node1" presStyleIdx="2" presStyleCnt="5"/>
      <dgm:spPr/>
      <dgm:t>
        <a:bodyPr/>
        <a:lstStyle/>
        <a:p>
          <a:endParaRPr lang="es-PE"/>
        </a:p>
      </dgm:t>
    </dgm:pt>
    <dgm:pt modelId="{EB4CCE55-5C70-4400-AF07-B68DF245226E}" type="pres">
      <dgm:prSet presAssocID="{EFAE1029-004C-4331-A044-852827B1E6CF}" presName="parentText" presStyleLbl="node1" presStyleIdx="3" presStyleCnt="5" custScaleX="13581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AA941FA-5C2C-4070-873C-5D5620ED63B9}" type="pres">
      <dgm:prSet presAssocID="{EFAE1029-004C-4331-A044-852827B1E6CF}" presName="negativeSpace" presStyleCnt="0"/>
      <dgm:spPr/>
    </dgm:pt>
    <dgm:pt modelId="{1231F11C-D94B-4CAB-9864-0E0091718B12}" type="pres">
      <dgm:prSet presAssocID="{EFAE1029-004C-4331-A044-852827B1E6CF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AB3A1C"/>
          </a:solidFill>
        </a:ln>
      </dgm:spPr>
      <dgm:t>
        <a:bodyPr/>
        <a:lstStyle/>
        <a:p>
          <a:endParaRPr lang="es-PE"/>
        </a:p>
      </dgm:t>
    </dgm:pt>
    <dgm:pt modelId="{5A25737D-2BD8-4082-B4F9-03D5945DA54C}" type="pres">
      <dgm:prSet presAssocID="{37A81726-8D28-411A-92E9-305753BCD826}" presName="spaceBetweenRectangles" presStyleCnt="0"/>
      <dgm:spPr/>
    </dgm:pt>
    <dgm:pt modelId="{0FD52688-57A7-4D73-A9A4-C48015EF6F58}" type="pres">
      <dgm:prSet presAssocID="{880C92FA-A917-45D2-817B-F65257959586}" presName="parentLin" presStyleCnt="0"/>
      <dgm:spPr/>
    </dgm:pt>
    <dgm:pt modelId="{7BA4D4D8-9769-4433-B917-F97ED1EE9BE3}" type="pres">
      <dgm:prSet presAssocID="{880C92FA-A917-45D2-817B-F65257959586}" presName="parentLeftMargin" presStyleLbl="node1" presStyleIdx="3" presStyleCnt="5"/>
      <dgm:spPr/>
      <dgm:t>
        <a:bodyPr/>
        <a:lstStyle/>
        <a:p>
          <a:endParaRPr lang="es-PE"/>
        </a:p>
      </dgm:t>
    </dgm:pt>
    <dgm:pt modelId="{59FA3655-423F-4698-9DB8-50D85B626CC5}" type="pres">
      <dgm:prSet presAssocID="{880C92FA-A917-45D2-817B-F6525795958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8DA4BD2-FE58-4A87-8BDF-9B731DFD0730}" type="pres">
      <dgm:prSet presAssocID="{880C92FA-A917-45D2-817B-F65257959586}" presName="negativeSpace" presStyleCnt="0"/>
      <dgm:spPr/>
    </dgm:pt>
    <dgm:pt modelId="{D49808C4-F99B-43B7-A916-9553C58CD733}" type="pres">
      <dgm:prSet presAssocID="{880C92FA-A917-45D2-817B-F6525795958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EA50AAC-0369-48DD-AE43-8025A68916C8}" type="presOf" srcId="{BF52AED3-28AC-491F-9180-6F6BD670EBA8}" destId="{5007E3AC-CD26-417E-B85A-9993A4349B0D}" srcOrd="0" destOrd="0" presId="urn:microsoft.com/office/officeart/2005/8/layout/list1"/>
    <dgm:cxn modelId="{2082F930-AE70-49CD-AB67-DE28F9285CD1}" type="presOf" srcId="{E8181E09-1E81-4084-AD26-1A802F8ACB42}" destId="{C4D9BD76-9DC4-4991-9191-6C657131F311}" srcOrd="0" destOrd="0" presId="urn:microsoft.com/office/officeart/2005/8/layout/list1"/>
    <dgm:cxn modelId="{2BDE7238-7AB9-4853-B6BB-AFCFF6D5D6F0}" srcId="{57CB9ACA-DEDD-41F0-BA02-6E1C5253D364}" destId="{EFAE1029-004C-4331-A044-852827B1E6CF}" srcOrd="3" destOrd="0" parTransId="{431B5770-6D1A-4BF8-AA7A-2E8F00B278D4}" sibTransId="{37A81726-8D28-411A-92E9-305753BCD826}"/>
    <dgm:cxn modelId="{D5A7B3CD-F939-4DB6-89A7-F0311FBB075A}" type="presOf" srcId="{EFAE1029-004C-4331-A044-852827B1E6CF}" destId="{9994AEBA-80B2-4A26-91E9-3EC48588454B}" srcOrd="0" destOrd="0" presId="urn:microsoft.com/office/officeart/2005/8/layout/list1"/>
    <dgm:cxn modelId="{C1116613-A6A0-4601-9EFB-E2F8ED674D9F}" srcId="{57CB9ACA-DEDD-41F0-BA02-6E1C5253D364}" destId="{880C92FA-A917-45D2-817B-F65257959586}" srcOrd="4" destOrd="0" parTransId="{37AD59BB-9521-4115-9739-4851BFCD552F}" sibTransId="{70A46E41-E8A8-451E-89A4-83F184D7B8D2}"/>
    <dgm:cxn modelId="{95DB0951-8CED-497F-B53C-639BF703AFBD}" type="presOf" srcId="{880C92FA-A917-45D2-817B-F65257959586}" destId="{59FA3655-423F-4698-9DB8-50D85B626CC5}" srcOrd="1" destOrd="0" presId="urn:microsoft.com/office/officeart/2005/8/layout/list1"/>
    <dgm:cxn modelId="{9ADACE80-5646-4F72-811C-B5BC98E74DB0}" type="presOf" srcId="{96A1BC09-6B46-4A54-8BDE-38DDBE4E832D}" destId="{5F15B5DD-8517-41F9-92B9-D073EE877F39}" srcOrd="1" destOrd="0" presId="urn:microsoft.com/office/officeart/2005/8/layout/list1"/>
    <dgm:cxn modelId="{C6E21998-84C2-43F0-B3B6-4DC271F4BCDF}" type="presOf" srcId="{BF52AED3-28AC-491F-9180-6F6BD670EBA8}" destId="{8F3026E4-46C8-4A73-8176-D06BD37361E9}" srcOrd="1" destOrd="0" presId="urn:microsoft.com/office/officeart/2005/8/layout/list1"/>
    <dgm:cxn modelId="{EC1297C7-682B-4661-AF8F-FD03D530B6AE}" type="presOf" srcId="{880C92FA-A917-45D2-817B-F65257959586}" destId="{7BA4D4D8-9769-4433-B917-F97ED1EE9BE3}" srcOrd="0" destOrd="0" presId="urn:microsoft.com/office/officeart/2005/8/layout/list1"/>
    <dgm:cxn modelId="{8B7E4362-BE19-47FD-A9CB-A30B800E161A}" srcId="{57CB9ACA-DEDD-41F0-BA02-6E1C5253D364}" destId="{BF52AED3-28AC-491F-9180-6F6BD670EBA8}" srcOrd="2" destOrd="0" parTransId="{D46137BC-F13F-4801-AFFF-09F5A135CA0D}" sibTransId="{081AD03B-3914-4A6E-ADE8-4F65FF5601A2}"/>
    <dgm:cxn modelId="{F0F1E2C2-92B5-4FE5-9427-248D136FFBD8}" srcId="{57CB9ACA-DEDD-41F0-BA02-6E1C5253D364}" destId="{E8181E09-1E81-4084-AD26-1A802F8ACB42}" srcOrd="1" destOrd="0" parTransId="{173B4A93-2E49-4D52-9761-122CC3DD19EA}" sibTransId="{B2CADC58-54ED-4F56-B638-C5049427829C}"/>
    <dgm:cxn modelId="{FB9A8E16-7F55-4367-97F6-D57C2396B546}" type="presOf" srcId="{96A1BC09-6B46-4A54-8BDE-38DDBE4E832D}" destId="{2AE1D5C6-C2A3-41C3-AC67-54F14155A2FE}" srcOrd="0" destOrd="0" presId="urn:microsoft.com/office/officeart/2005/8/layout/list1"/>
    <dgm:cxn modelId="{F41B3DF6-D86B-4156-B7AF-E6C7FFA2FF3F}" type="presOf" srcId="{57CB9ACA-DEDD-41F0-BA02-6E1C5253D364}" destId="{C714C7EB-A49D-4062-AE52-90C6F7795038}" srcOrd="0" destOrd="0" presId="urn:microsoft.com/office/officeart/2005/8/layout/list1"/>
    <dgm:cxn modelId="{FF41D1E6-9155-4A30-8594-1B55E482A9CC}" srcId="{57CB9ACA-DEDD-41F0-BA02-6E1C5253D364}" destId="{96A1BC09-6B46-4A54-8BDE-38DDBE4E832D}" srcOrd="0" destOrd="0" parTransId="{C5998A30-E3DA-4586-A2DC-816774C1F037}" sibTransId="{463C1772-CC95-4AB1-AEA2-75863E6843F3}"/>
    <dgm:cxn modelId="{41A5EDEA-C43C-45CF-A248-0C997306FA5C}" type="presOf" srcId="{E8181E09-1E81-4084-AD26-1A802F8ACB42}" destId="{1643BD8A-F007-4AE7-97DA-60DABF67DAFF}" srcOrd="1" destOrd="0" presId="urn:microsoft.com/office/officeart/2005/8/layout/list1"/>
    <dgm:cxn modelId="{B9CBDE7D-E397-422C-B72C-8E4FAADC30BF}" type="presOf" srcId="{EFAE1029-004C-4331-A044-852827B1E6CF}" destId="{EB4CCE55-5C70-4400-AF07-B68DF245226E}" srcOrd="1" destOrd="0" presId="urn:microsoft.com/office/officeart/2005/8/layout/list1"/>
    <dgm:cxn modelId="{5E90363A-FA7D-4518-A5C5-62BF413450D1}" type="presParOf" srcId="{C714C7EB-A49D-4062-AE52-90C6F7795038}" destId="{FAC366E8-B580-4621-BDB4-0A0278FA54B0}" srcOrd="0" destOrd="0" presId="urn:microsoft.com/office/officeart/2005/8/layout/list1"/>
    <dgm:cxn modelId="{8734E2DB-6D2E-4579-8399-0FC1E4A5DB62}" type="presParOf" srcId="{FAC366E8-B580-4621-BDB4-0A0278FA54B0}" destId="{2AE1D5C6-C2A3-41C3-AC67-54F14155A2FE}" srcOrd="0" destOrd="0" presId="urn:microsoft.com/office/officeart/2005/8/layout/list1"/>
    <dgm:cxn modelId="{EAE14A16-E002-4F99-833B-AA71E284FB9C}" type="presParOf" srcId="{FAC366E8-B580-4621-BDB4-0A0278FA54B0}" destId="{5F15B5DD-8517-41F9-92B9-D073EE877F39}" srcOrd="1" destOrd="0" presId="urn:microsoft.com/office/officeart/2005/8/layout/list1"/>
    <dgm:cxn modelId="{98E956BC-40B3-41B4-B148-6630775F84BA}" type="presParOf" srcId="{C714C7EB-A49D-4062-AE52-90C6F7795038}" destId="{934313DB-4664-42EB-8E99-85B96A486AE3}" srcOrd="1" destOrd="0" presId="urn:microsoft.com/office/officeart/2005/8/layout/list1"/>
    <dgm:cxn modelId="{F58663C6-F5D5-4B52-A1BD-7F3970930621}" type="presParOf" srcId="{C714C7EB-A49D-4062-AE52-90C6F7795038}" destId="{C3494CD1-038A-4137-8DD5-F4258752AE0B}" srcOrd="2" destOrd="0" presId="urn:microsoft.com/office/officeart/2005/8/layout/list1"/>
    <dgm:cxn modelId="{EF0DC0F1-B158-4BA2-BE4D-8D987C139292}" type="presParOf" srcId="{C714C7EB-A49D-4062-AE52-90C6F7795038}" destId="{B8196A66-3893-40F4-AEC5-40390F26EACA}" srcOrd="3" destOrd="0" presId="urn:microsoft.com/office/officeart/2005/8/layout/list1"/>
    <dgm:cxn modelId="{E6D4BE6D-0307-4C96-9424-4B0DEE5AA41E}" type="presParOf" srcId="{C714C7EB-A49D-4062-AE52-90C6F7795038}" destId="{074ED70F-D0C7-4DF3-92EF-BBE172C214F3}" srcOrd="4" destOrd="0" presId="urn:microsoft.com/office/officeart/2005/8/layout/list1"/>
    <dgm:cxn modelId="{3E3CE3EC-410F-4C01-808B-A46CF5DB5BBB}" type="presParOf" srcId="{074ED70F-D0C7-4DF3-92EF-BBE172C214F3}" destId="{C4D9BD76-9DC4-4991-9191-6C657131F311}" srcOrd="0" destOrd="0" presId="urn:microsoft.com/office/officeart/2005/8/layout/list1"/>
    <dgm:cxn modelId="{1816A470-87F1-4F0A-8C54-537A428AACBD}" type="presParOf" srcId="{074ED70F-D0C7-4DF3-92EF-BBE172C214F3}" destId="{1643BD8A-F007-4AE7-97DA-60DABF67DAFF}" srcOrd="1" destOrd="0" presId="urn:microsoft.com/office/officeart/2005/8/layout/list1"/>
    <dgm:cxn modelId="{5D6BFAF1-106D-4C00-84EE-7A5008539836}" type="presParOf" srcId="{C714C7EB-A49D-4062-AE52-90C6F7795038}" destId="{2E7F993B-042C-4155-B7BD-007F1B1E8447}" srcOrd="5" destOrd="0" presId="urn:microsoft.com/office/officeart/2005/8/layout/list1"/>
    <dgm:cxn modelId="{0C9D34F1-CBC2-4D84-968F-33AFE8A387F8}" type="presParOf" srcId="{C714C7EB-A49D-4062-AE52-90C6F7795038}" destId="{7EF1894A-CCD4-4E88-8085-8DE8AC4AB486}" srcOrd="6" destOrd="0" presId="urn:microsoft.com/office/officeart/2005/8/layout/list1"/>
    <dgm:cxn modelId="{6EDFD49D-78F2-4044-84CE-1F000FA7D866}" type="presParOf" srcId="{C714C7EB-A49D-4062-AE52-90C6F7795038}" destId="{60AA4C39-12E8-4A47-8A4A-F7ABB3C0FD41}" srcOrd="7" destOrd="0" presId="urn:microsoft.com/office/officeart/2005/8/layout/list1"/>
    <dgm:cxn modelId="{40A34C03-485A-4446-841D-D504642814F9}" type="presParOf" srcId="{C714C7EB-A49D-4062-AE52-90C6F7795038}" destId="{17CEE71A-D5EB-4A27-8CE4-1DEAA4F4816E}" srcOrd="8" destOrd="0" presId="urn:microsoft.com/office/officeart/2005/8/layout/list1"/>
    <dgm:cxn modelId="{49C45ADD-E01F-46D3-B9E3-D848F29F420E}" type="presParOf" srcId="{17CEE71A-D5EB-4A27-8CE4-1DEAA4F4816E}" destId="{5007E3AC-CD26-417E-B85A-9993A4349B0D}" srcOrd="0" destOrd="0" presId="urn:microsoft.com/office/officeart/2005/8/layout/list1"/>
    <dgm:cxn modelId="{6C91FB93-FC3C-4620-B730-D9CE9CBA3C87}" type="presParOf" srcId="{17CEE71A-D5EB-4A27-8CE4-1DEAA4F4816E}" destId="{8F3026E4-46C8-4A73-8176-D06BD37361E9}" srcOrd="1" destOrd="0" presId="urn:microsoft.com/office/officeart/2005/8/layout/list1"/>
    <dgm:cxn modelId="{4E397640-5BC2-4F30-953D-4CDD57A0F243}" type="presParOf" srcId="{C714C7EB-A49D-4062-AE52-90C6F7795038}" destId="{5C90E81E-8578-4E05-A271-42910C8EFD6B}" srcOrd="9" destOrd="0" presId="urn:microsoft.com/office/officeart/2005/8/layout/list1"/>
    <dgm:cxn modelId="{83E7D169-357A-4D79-818C-5EB257AE6541}" type="presParOf" srcId="{C714C7EB-A49D-4062-AE52-90C6F7795038}" destId="{581B6AEF-246F-4C8B-9D0B-F68EB1CE719C}" srcOrd="10" destOrd="0" presId="urn:microsoft.com/office/officeart/2005/8/layout/list1"/>
    <dgm:cxn modelId="{53D57D7A-1A53-4BC3-8C10-9CD5C533F4E7}" type="presParOf" srcId="{C714C7EB-A49D-4062-AE52-90C6F7795038}" destId="{3FA6D09B-D790-4C39-AA5D-0F57BF5FA535}" srcOrd="11" destOrd="0" presId="urn:microsoft.com/office/officeart/2005/8/layout/list1"/>
    <dgm:cxn modelId="{FFA2FAF0-AEA6-4549-9C59-C97EFB05440F}" type="presParOf" srcId="{C714C7EB-A49D-4062-AE52-90C6F7795038}" destId="{B0DF2044-AA0F-4331-B385-376C5C71BC96}" srcOrd="12" destOrd="0" presId="urn:microsoft.com/office/officeart/2005/8/layout/list1"/>
    <dgm:cxn modelId="{F814BD87-0727-4143-82F0-5B3407BF9042}" type="presParOf" srcId="{B0DF2044-AA0F-4331-B385-376C5C71BC96}" destId="{9994AEBA-80B2-4A26-91E9-3EC48588454B}" srcOrd="0" destOrd="0" presId="urn:microsoft.com/office/officeart/2005/8/layout/list1"/>
    <dgm:cxn modelId="{69D8642A-B903-45B4-97F8-945C3BD6BE58}" type="presParOf" srcId="{B0DF2044-AA0F-4331-B385-376C5C71BC96}" destId="{EB4CCE55-5C70-4400-AF07-B68DF245226E}" srcOrd="1" destOrd="0" presId="urn:microsoft.com/office/officeart/2005/8/layout/list1"/>
    <dgm:cxn modelId="{26CB2CAC-E0D2-4F2E-AFE8-7A2915703022}" type="presParOf" srcId="{C714C7EB-A49D-4062-AE52-90C6F7795038}" destId="{4AA941FA-5C2C-4070-873C-5D5620ED63B9}" srcOrd="13" destOrd="0" presId="urn:microsoft.com/office/officeart/2005/8/layout/list1"/>
    <dgm:cxn modelId="{A7F7B4FC-63C8-4F76-A945-FCC8B8DBFE3A}" type="presParOf" srcId="{C714C7EB-A49D-4062-AE52-90C6F7795038}" destId="{1231F11C-D94B-4CAB-9864-0E0091718B12}" srcOrd="14" destOrd="0" presId="urn:microsoft.com/office/officeart/2005/8/layout/list1"/>
    <dgm:cxn modelId="{B5777C9E-052F-49F9-B7E7-1982D132820C}" type="presParOf" srcId="{C714C7EB-A49D-4062-AE52-90C6F7795038}" destId="{5A25737D-2BD8-4082-B4F9-03D5945DA54C}" srcOrd="15" destOrd="0" presId="urn:microsoft.com/office/officeart/2005/8/layout/list1"/>
    <dgm:cxn modelId="{D60ED463-0CE7-4968-B06A-BB32FF278234}" type="presParOf" srcId="{C714C7EB-A49D-4062-AE52-90C6F7795038}" destId="{0FD52688-57A7-4D73-A9A4-C48015EF6F58}" srcOrd="16" destOrd="0" presId="urn:microsoft.com/office/officeart/2005/8/layout/list1"/>
    <dgm:cxn modelId="{003DB7A8-306A-4059-A354-C5827A3D9B02}" type="presParOf" srcId="{0FD52688-57A7-4D73-A9A4-C48015EF6F58}" destId="{7BA4D4D8-9769-4433-B917-F97ED1EE9BE3}" srcOrd="0" destOrd="0" presId="urn:microsoft.com/office/officeart/2005/8/layout/list1"/>
    <dgm:cxn modelId="{A1A57B25-7F0A-4758-A126-F9FC1C9C461C}" type="presParOf" srcId="{0FD52688-57A7-4D73-A9A4-C48015EF6F58}" destId="{59FA3655-423F-4698-9DB8-50D85B626CC5}" srcOrd="1" destOrd="0" presId="urn:microsoft.com/office/officeart/2005/8/layout/list1"/>
    <dgm:cxn modelId="{ADE4D4EE-A862-4C3D-A6B2-3CEA01BEBF78}" type="presParOf" srcId="{C714C7EB-A49D-4062-AE52-90C6F7795038}" destId="{28DA4BD2-FE58-4A87-8BDF-9B731DFD0730}" srcOrd="17" destOrd="0" presId="urn:microsoft.com/office/officeart/2005/8/layout/list1"/>
    <dgm:cxn modelId="{BE980F8E-3442-4529-AD65-FBDD39A203D9}" type="presParOf" srcId="{C714C7EB-A49D-4062-AE52-90C6F7795038}" destId="{D49808C4-F99B-43B7-A916-9553C58CD7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D476BC-BABB-4389-941F-87D6D2946BD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92070E35-6A6D-4116-9331-E41237B3AC97}">
      <dgm:prSet phldrT="[Texto]" custT="1"/>
      <dgm:spPr/>
      <dgm:t>
        <a:bodyPr/>
        <a:lstStyle/>
        <a:p>
          <a:r>
            <a:rPr lang="es-PE" sz="1600" dirty="0" smtClean="0">
              <a:latin typeface="Stag Light"/>
            </a:rPr>
            <a:t>Grupo A: Sesión 2015 (artículo científico). </a:t>
          </a:r>
          <a:endParaRPr lang="es-PE" sz="1600" dirty="0">
            <a:latin typeface="Stag Light"/>
          </a:endParaRPr>
        </a:p>
      </dgm:t>
    </dgm:pt>
    <dgm:pt modelId="{BCD9D7AB-58B8-4E59-ACD9-67DFB435DA54}" type="parTrans" cxnId="{C77B4AE1-20C3-43EF-960E-99D5A640E003}">
      <dgm:prSet/>
      <dgm:spPr/>
      <dgm:t>
        <a:bodyPr/>
        <a:lstStyle/>
        <a:p>
          <a:endParaRPr lang="es-PE" sz="1800">
            <a:latin typeface="Stag Light"/>
          </a:endParaRPr>
        </a:p>
      </dgm:t>
    </dgm:pt>
    <dgm:pt modelId="{5ABA63B7-D26A-4022-B04A-1079CF813F23}" type="sibTrans" cxnId="{C77B4AE1-20C3-43EF-960E-99D5A640E003}">
      <dgm:prSet/>
      <dgm:spPr/>
      <dgm:t>
        <a:bodyPr/>
        <a:lstStyle/>
        <a:p>
          <a:endParaRPr lang="es-PE" sz="1800">
            <a:latin typeface="Stag Light"/>
          </a:endParaRPr>
        </a:p>
      </dgm:t>
    </dgm:pt>
    <dgm:pt modelId="{1CE16411-1355-4FDE-B6CE-600CDDB23C14}">
      <dgm:prSet phldrT="[Texto]" custT="1"/>
      <dgm:spPr/>
      <dgm:t>
        <a:bodyPr/>
        <a:lstStyle/>
        <a:p>
          <a:r>
            <a:rPr lang="es-PE" sz="1600" dirty="0" smtClean="0">
              <a:latin typeface="Stag Light"/>
            </a:rPr>
            <a:t>Grupo B: Sesión 2015 + video introductorio. </a:t>
          </a:r>
          <a:endParaRPr lang="es-PE" sz="1600" dirty="0">
            <a:latin typeface="Stag Light"/>
          </a:endParaRPr>
        </a:p>
      </dgm:t>
    </dgm:pt>
    <dgm:pt modelId="{09C8C310-2E6C-4C17-AAAC-8F70C52D999D}" type="parTrans" cxnId="{F65F124B-1253-4FDC-98B8-7594EFD312F0}">
      <dgm:prSet/>
      <dgm:spPr/>
      <dgm:t>
        <a:bodyPr/>
        <a:lstStyle/>
        <a:p>
          <a:endParaRPr lang="es-PE" sz="1800">
            <a:latin typeface="Stag Light"/>
          </a:endParaRPr>
        </a:p>
      </dgm:t>
    </dgm:pt>
    <dgm:pt modelId="{D7C992AC-00FA-4F36-AE04-607AC1E83E2F}" type="sibTrans" cxnId="{F65F124B-1253-4FDC-98B8-7594EFD312F0}">
      <dgm:prSet/>
      <dgm:spPr/>
      <dgm:t>
        <a:bodyPr/>
        <a:lstStyle/>
        <a:p>
          <a:endParaRPr lang="es-PE" sz="1800">
            <a:latin typeface="Stag Light"/>
          </a:endParaRPr>
        </a:p>
      </dgm:t>
    </dgm:pt>
    <dgm:pt modelId="{FD70EB20-DA50-4CD0-9B6C-A3A121E1E57E}">
      <dgm:prSet phldrT="[Texto]" custT="1"/>
      <dgm:spPr/>
      <dgm:t>
        <a:bodyPr/>
        <a:lstStyle/>
        <a:p>
          <a:r>
            <a:rPr lang="es-PE" sz="1600" dirty="0" smtClean="0">
              <a:latin typeface="Stag Light"/>
            </a:rPr>
            <a:t>Grupo D: Sesión 2015 + sesión adicional con historia. </a:t>
          </a:r>
          <a:endParaRPr lang="es-PE" sz="1600" dirty="0">
            <a:latin typeface="Stag Light"/>
          </a:endParaRPr>
        </a:p>
      </dgm:t>
    </dgm:pt>
    <dgm:pt modelId="{343D5155-B441-4BD0-9854-E7372201C902}" type="parTrans" cxnId="{CEBE27E1-9B61-4BA3-A95E-6A991EAC3B98}">
      <dgm:prSet/>
      <dgm:spPr/>
      <dgm:t>
        <a:bodyPr/>
        <a:lstStyle/>
        <a:p>
          <a:endParaRPr lang="es-PE" sz="1800">
            <a:latin typeface="Stag Light"/>
          </a:endParaRPr>
        </a:p>
      </dgm:t>
    </dgm:pt>
    <dgm:pt modelId="{348B5EF0-3D17-470A-82C3-EB24916E5759}" type="sibTrans" cxnId="{CEBE27E1-9B61-4BA3-A95E-6A991EAC3B98}">
      <dgm:prSet/>
      <dgm:spPr/>
      <dgm:t>
        <a:bodyPr/>
        <a:lstStyle/>
        <a:p>
          <a:endParaRPr lang="es-PE" sz="1800">
            <a:latin typeface="Stag Light"/>
          </a:endParaRPr>
        </a:p>
      </dgm:t>
    </dgm:pt>
    <dgm:pt modelId="{2254BD5F-8C71-470F-9E78-990CFFAD2D4E}">
      <dgm:prSet phldrT="[Texto]" custT="1"/>
      <dgm:spPr/>
      <dgm:t>
        <a:bodyPr/>
        <a:lstStyle/>
        <a:p>
          <a:r>
            <a:rPr lang="es-PE" sz="1600" dirty="0" smtClean="0">
              <a:latin typeface="Stag Light"/>
            </a:rPr>
            <a:t>Grupo C: Sesión 2015 + 4 videos.</a:t>
          </a:r>
          <a:endParaRPr lang="es-PE" sz="1600" dirty="0">
            <a:latin typeface="Stag Light"/>
          </a:endParaRPr>
        </a:p>
      </dgm:t>
    </dgm:pt>
    <dgm:pt modelId="{06B2ADFD-F3A8-4389-B9CD-63AAB788FD9C}" type="parTrans" cxnId="{747173FC-74F4-4EC1-B89E-1605FB976E5F}">
      <dgm:prSet/>
      <dgm:spPr/>
      <dgm:t>
        <a:bodyPr/>
        <a:lstStyle/>
        <a:p>
          <a:endParaRPr lang="es-PE" sz="1800">
            <a:latin typeface="Stag Light"/>
          </a:endParaRPr>
        </a:p>
      </dgm:t>
    </dgm:pt>
    <dgm:pt modelId="{185AF07F-0BA9-4C17-98D8-97EF099F8729}" type="sibTrans" cxnId="{747173FC-74F4-4EC1-B89E-1605FB976E5F}">
      <dgm:prSet/>
      <dgm:spPr/>
      <dgm:t>
        <a:bodyPr/>
        <a:lstStyle/>
        <a:p>
          <a:endParaRPr lang="es-PE" sz="1800">
            <a:latin typeface="Stag Light"/>
          </a:endParaRPr>
        </a:p>
      </dgm:t>
    </dgm:pt>
    <dgm:pt modelId="{D8D23D7C-11D8-4F7B-940F-18ABCF94AF9F}" type="pres">
      <dgm:prSet presAssocID="{C8D476BC-BABB-4389-941F-87D6D2946B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C24D3F5-35F1-4A91-B090-83EAF1FB80D6}" type="pres">
      <dgm:prSet presAssocID="{92070E35-6A6D-4116-9331-E41237B3AC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D3315E0-8FFE-4203-A925-243409B7D760}" type="pres">
      <dgm:prSet presAssocID="{5ABA63B7-D26A-4022-B04A-1079CF813F23}" presName="sibTrans" presStyleCnt="0"/>
      <dgm:spPr/>
    </dgm:pt>
    <dgm:pt modelId="{5F97D4A2-64F8-4EB2-8EB0-E7F566BB8C4B}" type="pres">
      <dgm:prSet presAssocID="{1CE16411-1355-4FDE-B6CE-600CDDB23C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B4D1E83-9EC0-43FB-90B2-F45CE6C4CAFB}" type="pres">
      <dgm:prSet presAssocID="{D7C992AC-00FA-4F36-AE04-607AC1E83E2F}" presName="sibTrans" presStyleCnt="0"/>
      <dgm:spPr/>
    </dgm:pt>
    <dgm:pt modelId="{3F48D055-864E-4B3F-B589-AD7654CDB480}" type="pres">
      <dgm:prSet presAssocID="{2254BD5F-8C71-470F-9E78-990CFFAD2D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B596DB8-DA83-4B4A-B384-915C67A70C38}" type="pres">
      <dgm:prSet presAssocID="{185AF07F-0BA9-4C17-98D8-97EF099F8729}" presName="sibTrans" presStyleCnt="0"/>
      <dgm:spPr/>
    </dgm:pt>
    <dgm:pt modelId="{BEB3491A-5CA5-49E8-9340-2AFFF934E56C}" type="pres">
      <dgm:prSet presAssocID="{FD70EB20-DA50-4CD0-9B6C-A3A121E1E5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65F124B-1253-4FDC-98B8-7594EFD312F0}" srcId="{C8D476BC-BABB-4389-941F-87D6D2946BD1}" destId="{1CE16411-1355-4FDE-B6CE-600CDDB23C14}" srcOrd="1" destOrd="0" parTransId="{09C8C310-2E6C-4C17-AAAC-8F70C52D999D}" sibTransId="{D7C992AC-00FA-4F36-AE04-607AC1E83E2F}"/>
    <dgm:cxn modelId="{9B011284-0446-4585-ABA8-4F482E7773DA}" type="presOf" srcId="{C8D476BC-BABB-4389-941F-87D6D2946BD1}" destId="{D8D23D7C-11D8-4F7B-940F-18ABCF94AF9F}" srcOrd="0" destOrd="0" presId="urn:microsoft.com/office/officeart/2005/8/layout/default"/>
    <dgm:cxn modelId="{C77B4AE1-20C3-43EF-960E-99D5A640E003}" srcId="{C8D476BC-BABB-4389-941F-87D6D2946BD1}" destId="{92070E35-6A6D-4116-9331-E41237B3AC97}" srcOrd="0" destOrd="0" parTransId="{BCD9D7AB-58B8-4E59-ACD9-67DFB435DA54}" sibTransId="{5ABA63B7-D26A-4022-B04A-1079CF813F23}"/>
    <dgm:cxn modelId="{747173FC-74F4-4EC1-B89E-1605FB976E5F}" srcId="{C8D476BC-BABB-4389-941F-87D6D2946BD1}" destId="{2254BD5F-8C71-470F-9E78-990CFFAD2D4E}" srcOrd="2" destOrd="0" parTransId="{06B2ADFD-F3A8-4389-B9CD-63AAB788FD9C}" sibTransId="{185AF07F-0BA9-4C17-98D8-97EF099F8729}"/>
    <dgm:cxn modelId="{F83D6833-48C2-4101-ACBB-16050DF21768}" type="presOf" srcId="{2254BD5F-8C71-470F-9E78-990CFFAD2D4E}" destId="{3F48D055-864E-4B3F-B589-AD7654CDB480}" srcOrd="0" destOrd="0" presId="urn:microsoft.com/office/officeart/2005/8/layout/default"/>
    <dgm:cxn modelId="{4E90CB50-C9EF-449B-BE81-0CA5CEFCC68E}" type="presOf" srcId="{92070E35-6A6D-4116-9331-E41237B3AC97}" destId="{AC24D3F5-35F1-4A91-B090-83EAF1FB80D6}" srcOrd="0" destOrd="0" presId="urn:microsoft.com/office/officeart/2005/8/layout/default"/>
    <dgm:cxn modelId="{F44115B2-AE1C-4203-9930-818741A1FB81}" type="presOf" srcId="{1CE16411-1355-4FDE-B6CE-600CDDB23C14}" destId="{5F97D4A2-64F8-4EB2-8EB0-E7F566BB8C4B}" srcOrd="0" destOrd="0" presId="urn:microsoft.com/office/officeart/2005/8/layout/default"/>
    <dgm:cxn modelId="{36C0944C-984B-4BD4-89AB-922EEBA5E5AA}" type="presOf" srcId="{FD70EB20-DA50-4CD0-9B6C-A3A121E1E57E}" destId="{BEB3491A-5CA5-49E8-9340-2AFFF934E56C}" srcOrd="0" destOrd="0" presId="urn:microsoft.com/office/officeart/2005/8/layout/default"/>
    <dgm:cxn modelId="{CEBE27E1-9B61-4BA3-A95E-6A991EAC3B98}" srcId="{C8D476BC-BABB-4389-941F-87D6D2946BD1}" destId="{FD70EB20-DA50-4CD0-9B6C-A3A121E1E57E}" srcOrd="3" destOrd="0" parTransId="{343D5155-B441-4BD0-9854-E7372201C902}" sibTransId="{348B5EF0-3D17-470A-82C3-EB24916E5759}"/>
    <dgm:cxn modelId="{98E2ACE0-D27C-4716-828B-013B293B281A}" type="presParOf" srcId="{D8D23D7C-11D8-4F7B-940F-18ABCF94AF9F}" destId="{AC24D3F5-35F1-4A91-B090-83EAF1FB80D6}" srcOrd="0" destOrd="0" presId="urn:microsoft.com/office/officeart/2005/8/layout/default"/>
    <dgm:cxn modelId="{6205757B-67AB-42AA-A8F1-A7521C2C2433}" type="presParOf" srcId="{D8D23D7C-11D8-4F7B-940F-18ABCF94AF9F}" destId="{6D3315E0-8FFE-4203-A925-243409B7D760}" srcOrd="1" destOrd="0" presId="urn:microsoft.com/office/officeart/2005/8/layout/default"/>
    <dgm:cxn modelId="{3A187395-6693-48B5-A512-1B10992A44CA}" type="presParOf" srcId="{D8D23D7C-11D8-4F7B-940F-18ABCF94AF9F}" destId="{5F97D4A2-64F8-4EB2-8EB0-E7F566BB8C4B}" srcOrd="2" destOrd="0" presId="urn:microsoft.com/office/officeart/2005/8/layout/default"/>
    <dgm:cxn modelId="{6251C1E1-45D4-4C18-9D18-E5BB3268529B}" type="presParOf" srcId="{D8D23D7C-11D8-4F7B-940F-18ABCF94AF9F}" destId="{AB4D1E83-9EC0-43FB-90B2-F45CE6C4CAFB}" srcOrd="3" destOrd="0" presId="urn:microsoft.com/office/officeart/2005/8/layout/default"/>
    <dgm:cxn modelId="{16317280-FE40-448A-8FE8-3AD587C2296D}" type="presParOf" srcId="{D8D23D7C-11D8-4F7B-940F-18ABCF94AF9F}" destId="{3F48D055-864E-4B3F-B589-AD7654CDB480}" srcOrd="4" destOrd="0" presId="urn:microsoft.com/office/officeart/2005/8/layout/default"/>
    <dgm:cxn modelId="{7126CD4F-071B-4D10-91FA-D79263AC54E0}" type="presParOf" srcId="{D8D23D7C-11D8-4F7B-940F-18ABCF94AF9F}" destId="{8B596DB8-DA83-4B4A-B384-915C67A70C38}" srcOrd="5" destOrd="0" presId="urn:microsoft.com/office/officeart/2005/8/layout/default"/>
    <dgm:cxn modelId="{32246A1A-D5B1-4BBE-BEA6-64E3D8A15102}" type="presParOf" srcId="{D8D23D7C-11D8-4F7B-940F-18ABCF94AF9F}" destId="{BEB3491A-5CA5-49E8-9340-2AFFF934E5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2F80DD77-E37C-4613-928B-A8DE934B8D9E}" type="datetimeFigureOut">
              <a:rPr lang="es-PE" smtClean="0"/>
              <a:t>25/05/2017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6F6E1A69-A25C-412B-993C-D48BAED9D19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06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25/05/2017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828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0" tIns="46266" rIns="92530" bIns="4626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4"/>
          </a:xfrm>
          <a:prstGeom prst="rect">
            <a:avLst/>
          </a:prstGeom>
        </p:spPr>
        <p:txBody>
          <a:bodyPr vert="horz" lIns="92530" tIns="46266" rIns="92530" bIns="4626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955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4264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959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778000" y="955675"/>
            <a:ext cx="8505825" cy="47847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724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787525" y="947738"/>
            <a:ext cx="8420100" cy="47355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endParaRPr lang="es-PE" sz="2000" dirty="0"/>
          </a:p>
          <a:p>
            <a:pPr algn="l"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2400" dirty="0"/>
              <a:t>Experiencia internacional muestra cada vez más </a:t>
            </a:r>
            <a:r>
              <a:rPr lang="es-PE" sz="2400" dirty="0">
                <a:solidFill>
                  <a:schemeClr val="accent1">
                    <a:lumMod val="75000"/>
                  </a:schemeClr>
                </a:solidFill>
              </a:rPr>
              <a:t>unidades dedicadas a implementar pequeños cambios en las políticas produciendo grandes impactos</a:t>
            </a:r>
            <a:r>
              <a:rPr lang="es-PE" sz="2400" dirty="0"/>
              <a:t>:</a:t>
            </a:r>
          </a:p>
          <a:p>
            <a:pPr marL="464149" indent="-464149">
              <a:buFont typeface="Wingdings" panose="05000000000000000000" pitchFamily="2" charset="2"/>
              <a:buChar char="ü"/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2000" i="1" dirty="0" err="1"/>
              <a:t>Behavioural</a:t>
            </a:r>
            <a:r>
              <a:rPr lang="es-PE" sz="2000" i="1" dirty="0"/>
              <a:t> Insights Team (BIT) </a:t>
            </a:r>
            <a:r>
              <a:rPr lang="es-PE" sz="2000" dirty="0"/>
              <a:t>en Reino Unido.</a:t>
            </a:r>
          </a:p>
          <a:p>
            <a:pPr marL="464149" indent="-464149">
              <a:buFont typeface="Wingdings" panose="05000000000000000000" pitchFamily="2" charset="2"/>
              <a:buChar char="ü"/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n-US" sz="2000" i="1" dirty="0"/>
              <a:t>Social and Behavioral Sciences Team (White House) </a:t>
            </a:r>
            <a:r>
              <a:rPr lang="en-US" sz="2000" dirty="0" err="1"/>
              <a:t>en</a:t>
            </a:r>
            <a:r>
              <a:rPr lang="en-US" sz="2000" dirty="0"/>
              <a:t> EE.UU.</a:t>
            </a:r>
          </a:p>
          <a:p>
            <a:pPr marL="464149" indent="-464149">
              <a:buFont typeface="Wingdings" panose="05000000000000000000" pitchFamily="2" charset="2"/>
              <a:buChar char="ü"/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n-US" sz="2000" i="1" dirty="0"/>
              <a:t>Department of Premier and Cabinet </a:t>
            </a:r>
            <a:r>
              <a:rPr lang="en-US" sz="2000" i="1" dirty="0" err="1"/>
              <a:t>Behavioural</a:t>
            </a:r>
            <a:r>
              <a:rPr lang="en-US" sz="2000" i="1" dirty="0"/>
              <a:t> Insights Unit </a:t>
            </a:r>
            <a:r>
              <a:rPr lang="en-US" sz="2000" dirty="0" err="1"/>
              <a:t>en</a:t>
            </a:r>
            <a:r>
              <a:rPr lang="en-US" sz="2000" dirty="0"/>
              <a:t> Australia.</a:t>
            </a:r>
          </a:p>
          <a:p>
            <a:pPr marL="464149" indent="-464149">
              <a:buFont typeface="Wingdings" panose="05000000000000000000" pitchFamily="2" charset="2"/>
              <a:buChar char="ü"/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n-US" sz="2000" i="1" dirty="0"/>
              <a:t>Danish Nudging Network</a:t>
            </a:r>
            <a:r>
              <a:rPr lang="en-US" sz="2000" dirty="0"/>
              <a:t>.</a:t>
            </a:r>
          </a:p>
          <a:p>
            <a:pPr marL="464149" indent="-464149">
              <a:buFont typeface="Wingdings" panose="05000000000000000000" pitchFamily="2" charset="2"/>
              <a:buChar char="ü"/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n-US" sz="2000" i="1" dirty="0"/>
              <a:t>The Behavioral Initiatives for Poverty Reduction and Equity </a:t>
            </a:r>
            <a:r>
              <a:rPr lang="en-US" sz="2000" dirty="0"/>
              <a:t>y </a:t>
            </a:r>
            <a:r>
              <a:rPr lang="en-US" sz="2000" i="1" dirty="0"/>
              <a:t>The Global Insights Initiative </a:t>
            </a:r>
            <a:r>
              <a:rPr lang="en-US" sz="2000" dirty="0"/>
              <a:t>del Banco Mundial.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43941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mtClean="0"/>
              <a:t>5 intervenciones priorizadas con información de evaluación de impacto y diseño e implementación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8413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787525" y="947738"/>
            <a:ext cx="8420100" cy="473551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4099994" y="8295773"/>
            <a:ext cx="3136566" cy="438216"/>
          </a:xfrm>
          <a:prstGeom prst="rect">
            <a:avLst/>
          </a:prstGeom>
        </p:spPr>
        <p:txBody>
          <a:bodyPr/>
          <a:lstStyle/>
          <a:p>
            <a:fld id="{7E2C8ED3-0576-4BFC-BCBD-375D925F22DF}" type="slidenum">
              <a:rPr lang="es-PE" smtClean="0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66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181225" y="1019175"/>
            <a:ext cx="9053513" cy="50927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738215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Al 10% de significancia,</a:t>
            </a:r>
            <a:r>
              <a:rPr lang="es-PE" baseline="0" dirty="0" smtClean="0"/>
              <a:t> t</a:t>
            </a:r>
            <a:r>
              <a:rPr lang="es-PE" dirty="0" smtClean="0"/>
              <a:t>ambién hubo impacto en Comprensión Lectora en la muestra No-Lima:</a:t>
            </a:r>
          </a:p>
          <a:p>
            <a:r>
              <a:rPr lang="es-PE" dirty="0" smtClean="0"/>
              <a:t>ITT: 0.09 </a:t>
            </a:r>
            <a:r>
              <a:rPr lang="es-PE" dirty="0" err="1" smtClean="0"/>
              <a:t>d.e</a:t>
            </a:r>
            <a:endParaRPr lang="es-PE" dirty="0" smtClean="0"/>
          </a:p>
          <a:p>
            <a:r>
              <a:rPr lang="es-PE" dirty="0" smtClean="0"/>
              <a:t>LATE: 0.22 </a:t>
            </a:r>
            <a:r>
              <a:rPr lang="es-PE" dirty="0" err="1" smtClean="0"/>
              <a:t>d.e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544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274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81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445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528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047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569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genera evidencia de nuevas intervenciones en su primer año de intervención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No incluye evaluaciones del MEF en las que OSEE es contraparte técnica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45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813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A25-077B-4DC0-AD87-20830E34251F}" type="datetime1">
              <a:rPr lang="es-PE" smtClean="0"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E24F-7A7B-4425-BBC1-3D901A884916}" type="datetime1">
              <a:rPr lang="es-PE" smtClean="0"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4CB9-6DBD-4CA8-9191-028586E408BD}" type="datetime1">
              <a:rPr lang="es-PE" smtClean="0"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7093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4501-68C0-48FC-AB7D-E20F4CDFC81D}" type="datetime1">
              <a:rPr lang="es-PE" smtClean="0"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569" y="624662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C89DB0A-49B5-4949-8926-D8BE8A0902B8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18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1E17-8748-4A5E-ADF7-3D333327E1E5}" type="datetime1">
              <a:rPr lang="es-PE" smtClean="0"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0D9-C42E-46CF-9864-4974FBE8D96D}" type="datetime1">
              <a:rPr lang="es-PE" smtClean="0"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C1F1-74CD-45BF-A3CF-7311D9175DFD}" type="datetime1">
              <a:rPr lang="es-PE" smtClean="0"/>
              <a:t>25/05/2017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C39D-A4DB-4960-8E0B-F261444340FA}" type="datetime1">
              <a:rPr lang="es-PE" smtClean="0"/>
              <a:t>25/05/2017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E2E0-B394-469A-8FE8-04D3B7C388E0}" type="datetime1">
              <a:rPr lang="es-PE" smtClean="0"/>
              <a:t>25/05/2017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037-434C-4786-A553-4F8568D0C669}" type="datetime1">
              <a:rPr lang="es-PE" smtClean="0"/>
              <a:t>25/05/2017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AFE-9CC3-49F8-B6A9-ACA3D1789B60}" type="datetime1">
              <a:rPr lang="es-PE" smtClean="0"/>
              <a:t>25/05/2017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2570-A015-4732-AFC3-267919D23706}" type="datetime1">
              <a:rPr lang="es-PE" smtClean="0"/>
              <a:t>25/05/2017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FB58-30AC-484D-B21A-1708B68C62CD}" type="datetime1">
              <a:rPr lang="es-PE" smtClean="0"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3.jpeg"/><Relationship Id="rId9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15120" y="1966156"/>
            <a:ext cx="10556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solidFill>
                  <a:srgbClr val="C00000"/>
                </a:solidFill>
              </a:rPr>
              <a:t>Evaluación </a:t>
            </a:r>
            <a:r>
              <a:rPr lang="es-PE" sz="4400" b="1" dirty="0" smtClean="0">
                <a:solidFill>
                  <a:srgbClr val="C00000"/>
                </a:solidFill>
              </a:rPr>
              <a:t>como herramienta para el aprendizaje e innovación en política educativa</a:t>
            </a:r>
            <a:endParaRPr lang="es-P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458973" y="4130320"/>
            <a:ext cx="76173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</a:t>
            </a:r>
            <a:r>
              <a:rPr lang="es-PE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Mesinas</a:t>
            </a:r>
            <a:r>
              <a:rPr lang="es-P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Montero</a:t>
            </a:r>
          </a:p>
          <a:p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 de Planificación Estratégica</a:t>
            </a:r>
          </a:p>
          <a:p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Educación</a:t>
            </a:r>
          </a:p>
          <a:p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2017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4" y="131170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75" y="380682"/>
            <a:ext cx="7901862" cy="718457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Evaluaciones de impacto 2015-2017 (I)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19942"/>
              </p:ext>
            </p:extLst>
          </p:nvPr>
        </p:nvGraphicFramePr>
        <p:xfrm>
          <a:off x="866275" y="1307689"/>
          <a:ext cx="8903367" cy="33460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29243"/>
                <a:gridCol w="6074124"/>
              </a:tblGrid>
              <a:tr h="240287">
                <a:tc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impacto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5437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Soporte Pedagógico 2015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aprendizaje: matemática y comprensión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lectora </a:t>
                      </a: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(ECE 2do primaria)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437">
                <a:tc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Bono de Incentivo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 Desempeño Escolar 2015 </a:t>
                      </a: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</a:tr>
              <a:tr h="36543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Jornada Escolar Completa (JEC) 2015</a:t>
                      </a:r>
                      <a:endParaRPr lang="es-MX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aprendizaje: matemática y comprensión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lectora </a:t>
                      </a: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(ECE 2do primaria)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Acompañamiento Pedagógico Multigrado 2014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aprendizaje: matemática y comprensión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lectora </a:t>
                      </a: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(ECE 2do primaria)</a:t>
                      </a:r>
                    </a:p>
                    <a:p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43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Soporte Pedagógico Intercultural 2014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/>
                </a:tc>
              </a:tr>
              <a:tr h="39046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 a Educación inicial (CEI y PRONOEI comunitario) 2015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</a:tr>
              <a:tr h="54064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SiSeve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 de acciones de publicidad, difusión y asistencia técnica sobre el número reportado de casos de violencia en las escuelas, y el efecto del uso de la plataforma (medido a través del número de denuncias) sobre la incidencia de violencia en las escuelas</a:t>
                      </a:r>
                    </a:p>
                  </a:txBody>
                  <a:tcPr/>
                </a:tc>
              </a:tr>
              <a:tr h="26853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Secundaria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Rural Mejorada 2015</a:t>
                      </a:r>
                      <a:endParaRPr lang="es-E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aprendizaje: matemática y comprensión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lectora </a:t>
                      </a: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(ECE 2do secundaria)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trella de 5 puntas 5"/>
          <p:cNvSpPr/>
          <p:nvPr/>
        </p:nvSpPr>
        <p:spPr>
          <a:xfrm>
            <a:off x="2637693" y="1591407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strella de 5 puntas 12"/>
          <p:cNvSpPr/>
          <p:nvPr/>
        </p:nvSpPr>
        <p:spPr>
          <a:xfrm>
            <a:off x="1348154" y="2121877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strella de 5 puntas 13"/>
          <p:cNvSpPr/>
          <p:nvPr/>
        </p:nvSpPr>
        <p:spPr>
          <a:xfrm>
            <a:off x="3414347" y="2359269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strella de 5 puntas 6"/>
          <p:cNvSpPr/>
          <p:nvPr/>
        </p:nvSpPr>
        <p:spPr>
          <a:xfrm>
            <a:off x="1245755" y="4746869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1412809" y="4755395"/>
            <a:ext cx="4823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 smtClean="0"/>
              <a:t>Intervenciones que cuentan también con evaluación de diseño e implementación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4248860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526" y="236303"/>
            <a:ext cx="7901862" cy="718457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Evaluaciones de impacto 2015-2017 (II)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673997"/>
              </p:ext>
            </p:extLst>
          </p:nvPr>
        </p:nvGraphicFramePr>
        <p:xfrm>
          <a:off x="794086" y="1099140"/>
          <a:ext cx="9793704" cy="47305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91052"/>
                <a:gridCol w="6402652"/>
              </a:tblGrid>
              <a:tr h="240287">
                <a:tc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de impacto</a:t>
                      </a:r>
                      <a:endParaRPr lang="es-P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8669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COAR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 (prueba en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3ro y 5to secundaria)</a:t>
                      </a: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habilidades blandas,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proyecto de vida y visión a largo plazo, acceso a educación superior y mercado laboral, economía familiar. </a:t>
                      </a: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0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Soporte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Pedagógico para Secundaria Rural 2016</a:t>
                      </a: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 (ECE 2do de secundaria)</a:t>
                      </a:r>
                    </a:p>
                  </a:txBody>
                  <a:tcPr/>
                </a:tc>
              </a:tr>
              <a:tr h="439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Inglés en el marco de la JEC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Comprensión auditiva y lectora (prueba alineada al MCE)</a:t>
                      </a:r>
                    </a:p>
                    <a:p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046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Soporte Pedagógico -SP Lima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  <a:endParaRPr lang="es-E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Prácticas pedagógicas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docente</a:t>
                      </a: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0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JEC- Prácticas pedagógicas y clima y gestión escolar 2016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Prácticas pedagógicas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docente, </a:t>
                      </a: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 y gestión escolar</a:t>
                      </a:r>
                    </a:p>
                    <a:p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046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Acompañamiento Multigrado 2016</a:t>
                      </a:r>
                      <a:endParaRPr lang="es-E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prácticas pedagógicas del docente</a:t>
                      </a:r>
                    </a:p>
                    <a:p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Soporte Pedagógico 2016 </a:t>
                      </a:r>
                      <a:endParaRPr lang="es-E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 (ECE 2do </a:t>
                      </a:r>
                      <a:r>
                        <a:rPr lang="es-P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</a:t>
                      </a: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 – actualización de cálculo</a:t>
                      </a:r>
                    </a:p>
                    <a:p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Soporte Pedagógico Intercultural Bilingüe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</a:t>
                      </a:r>
                    </a:p>
                  </a:txBody>
                  <a:tcPr/>
                </a:tc>
              </a:tr>
              <a:tr h="390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Jornada Escolar Completa 2016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 (ECE 2do sec.) – actualización del cálculo</a:t>
                      </a:r>
                    </a:p>
                    <a:p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0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Bono de Incentivo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 Desempeño Escolar 2016</a:t>
                      </a: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Logros de aprendizaje (ECE 2do primaria) – actualización del cálculo</a:t>
                      </a:r>
                    </a:p>
                    <a:p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0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Bono de Atracción Do</a:t>
                      </a:r>
                      <a:r>
                        <a:rPr lang="es-P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 2016</a:t>
                      </a:r>
                      <a:endParaRPr lang="es-P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diseño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trella de 5 puntas 5"/>
          <p:cNvSpPr/>
          <p:nvPr/>
        </p:nvSpPr>
        <p:spPr>
          <a:xfrm>
            <a:off x="1802424" y="1397976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strella de 5 puntas 6"/>
          <p:cNvSpPr/>
          <p:nvPr/>
        </p:nvSpPr>
        <p:spPr>
          <a:xfrm>
            <a:off x="1242647" y="2033953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Estrella de 5 puntas 7"/>
          <p:cNvSpPr/>
          <p:nvPr/>
        </p:nvSpPr>
        <p:spPr>
          <a:xfrm>
            <a:off x="3206263" y="2291861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Estrella de 5 puntas 8"/>
          <p:cNvSpPr/>
          <p:nvPr/>
        </p:nvSpPr>
        <p:spPr>
          <a:xfrm>
            <a:off x="3122736" y="3666290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strella de 5 puntas 10"/>
          <p:cNvSpPr/>
          <p:nvPr/>
        </p:nvSpPr>
        <p:spPr>
          <a:xfrm>
            <a:off x="3820259" y="4425359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strella de 5 puntas 9"/>
          <p:cNvSpPr/>
          <p:nvPr/>
        </p:nvSpPr>
        <p:spPr>
          <a:xfrm>
            <a:off x="1162628" y="5947593"/>
            <a:ext cx="167054" cy="123093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1329682" y="5956119"/>
            <a:ext cx="4823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 smtClean="0"/>
              <a:t>Intervenciones que cuentan también con evaluación de diseño e implementación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351046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608775" y="145866"/>
            <a:ext cx="8969920" cy="718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5207" y="1510418"/>
            <a:ext cx="8991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El MINEDU es el </a:t>
            </a:r>
            <a:r>
              <a:rPr lang="es-PE" b="1" dirty="0" smtClean="0">
                <a:solidFill>
                  <a:srgbClr val="C00000"/>
                </a:solidFill>
              </a:rPr>
              <a:t>sector que más evalúa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Casi todas las intervenciones pedagógicas cuentan con una evaluación en 2015-2017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>
                <a:solidFill>
                  <a:srgbClr val="C00000"/>
                </a:solidFill>
              </a:rPr>
              <a:t>Intervenciones prioritarias cuentan con </a:t>
            </a:r>
            <a:r>
              <a:rPr lang="es-PE" b="1" dirty="0" smtClean="0">
                <a:solidFill>
                  <a:srgbClr val="C00000"/>
                </a:solidFill>
              </a:rPr>
              <a:t>más de una evaluación </a:t>
            </a:r>
            <a:r>
              <a:rPr lang="es-PE" dirty="0"/>
              <a:t>de impacto </a:t>
            </a:r>
            <a:r>
              <a:rPr lang="es-PE" dirty="0" smtClean="0"/>
              <a:t>(evaluaciones por cada año </a:t>
            </a:r>
            <a:r>
              <a:rPr lang="es-PE" dirty="0"/>
              <a:t>de </a:t>
            </a:r>
            <a:r>
              <a:rPr lang="es-PE" dirty="0" smtClean="0"/>
              <a:t>intervención).</a:t>
            </a: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Al maximizar el uso de la data administrativa existente, las </a:t>
            </a:r>
            <a:r>
              <a:rPr lang="es-PE" b="1" dirty="0">
                <a:solidFill>
                  <a:srgbClr val="C00000"/>
                </a:solidFill>
              </a:rPr>
              <a:t>evaluaciones de impacto son </a:t>
            </a:r>
            <a:r>
              <a:rPr lang="es-PE" b="1" dirty="0" smtClean="0">
                <a:solidFill>
                  <a:srgbClr val="C00000"/>
                </a:solidFill>
              </a:rPr>
              <a:t>rápidas y de </a:t>
            </a:r>
            <a:r>
              <a:rPr lang="es-PE" b="1" dirty="0">
                <a:solidFill>
                  <a:srgbClr val="C00000"/>
                </a:solidFill>
              </a:rPr>
              <a:t>muy bajo costo </a:t>
            </a:r>
            <a:r>
              <a:rPr lang="es-PE" dirty="0"/>
              <a:t>aunque limitadas para entender </a:t>
            </a:r>
            <a:r>
              <a:rPr lang="es-PE" dirty="0" smtClean="0"/>
              <a:t>posibles mecanismos</a:t>
            </a:r>
            <a:r>
              <a:rPr lang="es-P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Al ser conducidas, necesariamente, con la participación del área que demanda la </a:t>
            </a:r>
            <a:r>
              <a:rPr lang="es-PE" dirty="0" smtClean="0"/>
              <a:t>información se </a:t>
            </a:r>
            <a:r>
              <a:rPr lang="es-PE" dirty="0"/>
              <a:t>potencia el uso de la misma.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>
                <a:solidFill>
                  <a:srgbClr val="C00000"/>
                </a:solidFill>
              </a:rPr>
              <a:t>La evidencia generada se usa </a:t>
            </a:r>
            <a:r>
              <a:rPr lang="es-PE" dirty="0" smtClean="0"/>
              <a:t>en la mejora de las intervenciones incluso antes de culminada la evaluación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La evidencia ha gatillado </a:t>
            </a:r>
            <a:r>
              <a:rPr lang="es-PE" b="1" dirty="0">
                <a:solidFill>
                  <a:srgbClr val="C00000"/>
                </a:solidFill>
              </a:rPr>
              <a:t>análisis de costo efectividad para guiar a asignación presupuestal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63649" y="581208"/>
            <a:ext cx="7901862" cy="7184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Resumen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41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40698" y="2926596"/>
            <a:ext cx="10000018" cy="7184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Componente 2: </a:t>
            </a:r>
            <a:b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Laboratorio de innovación costo efectiva para la política educativa - </a:t>
            </a:r>
            <a:r>
              <a:rPr lang="es-PE" sz="3200" b="1" dirty="0" err="1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MineduLAB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14136" r="9288" b="15878"/>
          <a:stretch/>
        </p:blipFill>
        <p:spPr bwMode="auto">
          <a:xfrm>
            <a:off x="7898578" y="369276"/>
            <a:ext cx="3042138" cy="21101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973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8"/>
          <p:cNvSpPr/>
          <p:nvPr/>
        </p:nvSpPr>
        <p:spPr>
          <a:xfrm>
            <a:off x="773429" y="485544"/>
            <a:ext cx="1001628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r>
              <a:rPr lang="es-PE" sz="3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¿Qué es </a:t>
            </a:r>
            <a:r>
              <a:rPr lang="es-PE" sz="3600" b="1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MineduLAB</a:t>
            </a:r>
            <a:r>
              <a:rPr lang="es-PE" sz="3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9" name="Shape 56"/>
          <p:cNvSpPr/>
          <p:nvPr/>
        </p:nvSpPr>
        <p:spPr>
          <a:xfrm>
            <a:off x="589774" y="1772542"/>
            <a:ext cx="4706007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1950" dirty="0">
                <a:latin typeface="Stag Book"/>
                <a:ea typeface="Stag Book"/>
                <a:cs typeface="Stag Book"/>
              </a:rPr>
              <a:t>MineduLAB es un </a:t>
            </a:r>
            <a:r>
              <a:rPr lang="es-PE" sz="1950" b="1" dirty="0">
                <a:solidFill>
                  <a:srgbClr val="C00000"/>
                </a:solidFill>
                <a:latin typeface="Stag Book"/>
                <a:ea typeface="Stag Book"/>
                <a:cs typeface="Stag Book"/>
              </a:rPr>
              <a:t>laboratorio de innovación </a:t>
            </a:r>
            <a:r>
              <a:rPr lang="es-PE" sz="1950" b="1" dirty="0" smtClean="0">
                <a:solidFill>
                  <a:srgbClr val="C00000"/>
                </a:solidFill>
                <a:latin typeface="Stag Book"/>
                <a:ea typeface="Stag Book"/>
                <a:cs typeface="Stag Book"/>
              </a:rPr>
              <a:t>costo-efectiva</a:t>
            </a:r>
            <a:r>
              <a:rPr lang="es-PE" sz="1950" dirty="0" smtClean="0">
                <a:solidFill>
                  <a:srgbClr val="C00000"/>
                </a:solidFill>
                <a:latin typeface="Stag Book"/>
                <a:ea typeface="Stag Book"/>
                <a:cs typeface="Stag Book"/>
              </a:rPr>
              <a:t> </a:t>
            </a:r>
            <a:r>
              <a:rPr lang="es-PE" sz="1950" dirty="0" smtClean="0">
                <a:latin typeface="Stag Book"/>
                <a:ea typeface="Stag Book"/>
                <a:cs typeface="Stag Book"/>
              </a:rPr>
              <a:t>instalado </a:t>
            </a:r>
            <a:r>
              <a:rPr lang="es-PE" sz="1950" dirty="0">
                <a:latin typeface="Stag Book"/>
                <a:ea typeface="Stag Book"/>
                <a:cs typeface="Stag Book"/>
              </a:rPr>
              <a:t>en el MINEDU que permite aprender mediante el diseño, implementación y evaluación rigurosa de innovaciones de bajo costo a la política educativa maximizando el uso de data administrativa.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1950" dirty="0" smtClean="0">
                <a:latin typeface="Stag Book"/>
                <a:ea typeface="Stag Book"/>
                <a:cs typeface="Stag Book"/>
              </a:rPr>
              <a:t>Las </a:t>
            </a:r>
            <a:r>
              <a:rPr lang="es-PE" sz="1950" dirty="0">
                <a:latin typeface="Stag Book"/>
                <a:ea typeface="Stag Book"/>
                <a:cs typeface="Stag Book"/>
              </a:rPr>
              <a:t>innovaciones priorizadas por el laboratorio se sustentan en principios de la economía del comportamiento.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endParaRPr lang="es-PE" sz="2250" dirty="0">
              <a:solidFill>
                <a:srgbClr val="53585F"/>
              </a:solidFill>
              <a:latin typeface="Stag Book"/>
              <a:ea typeface="Stag Book"/>
              <a:cs typeface="Stag Book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94047341"/>
              </p:ext>
            </p:extLst>
          </p:nvPr>
        </p:nvGraphicFramePr>
        <p:xfrm>
          <a:off x="5664081" y="2066424"/>
          <a:ext cx="6527920" cy="360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7399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"/>
          <p:cNvSpPr/>
          <p:nvPr/>
        </p:nvSpPr>
        <p:spPr>
          <a:xfrm>
            <a:off x="1055198" y="457978"/>
            <a:ext cx="1001628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r>
              <a:rPr lang="es-PE" sz="3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Experiencias internacionales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6882" y="5636278"/>
            <a:ext cx="10275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Stag Book"/>
                <a:ea typeface="Stag Book"/>
                <a:cs typeface="Stag Book"/>
              </a:rPr>
              <a:t>MineduLAB es el </a:t>
            </a:r>
            <a:r>
              <a:rPr lang="es-PE" sz="2100" b="1" dirty="0">
                <a:solidFill>
                  <a:srgbClr val="C00000"/>
                </a:solidFill>
                <a:latin typeface="Stag Book"/>
                <a:ea typeface="Stag Book"/>
                <a:cs typeface="Stag Book"/>
              </a:rPr>
              <a:t>primer laboratorio </a:t>
            </a:r>
            <a:r>
              <a:rPr lang="es-PE" sz="2100" b="1" dirty="0" smtClean="0">
                <a:solidFill>
                  <a:srgbClr val="C00000"/>
                </a:solidFill>
                <a:latin typeface="Stag Book"/>
                <a:ea typeface="Stag Book"/>
                <a:cs typeface="Stag Book"/>
              </a:rPr>
              <a:t>en la región y la primera experiencia sectorial </a:t>
            </a:r>
            <a:r>
              <a:rPr lang="es-PE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Stag Book"/>
                <a:ea typeface="Stag Book"/>
                <a:cs typeface="Stag Book"/>
              </a:rPr>
              <a:t>a nivel mundial.  </a:t>
            </a:r>
          </a:p>
        </p:txBody>
      </p:sp>
      <p:pic>
        <p:nvPicPr>
          <p:cNvPr id="5" name="Picture 4" descr="Resultado de imagen para mapamundi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11748"/>
          <a:stretch/>
        </p:blipFill>
        <p:spPr bwMode="auto">
          <a:xfrm>
            <a:off x="2352624" y="1659976"/>
            <a:ext cx="7211279" cy="32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128387" y="1333839"/>
            <a:ext cx="2215439" cy="20901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975" dirty="0">
              <a:solidFill>
                <a:schemeClr val="tx1"/>
              </a:solidFill>
              <a:latin typeface="Stag Book"/>
              <a:ea typeface="Stag Book"/>
              <a:cs typeface="Stag Book"/>
            </a:endParaRPr>
          </a:p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Social and Behavioral Sciences Team (White House)</a:t>
            </a:r>
          </a:p>
          <a:p>
            <a:endParaRPr lang="en-US" sz="975" dirty="0">
              <a:solidFill>
                <a:schemeClr val="tx1"/>
              </a:solidFill>
              <a:latin typeface="Stag Book"/>
              <a:ea typeface="Stag Book"/>
              <a:cs typeface="Stag Book"/>
            </a:endParaRPr>
          </a:p>
          <a:p>
            <a:r>
              <a:rPr lang="en-US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The Behavioral Initiative for Poverty Reduction and Equity y The Global Insights Initiative (World Bank)</a:t>
            </a:r>
          </a:p>
          <a:p>
            <a:r>
              <a:rPr lang="en-US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EEUU</a:t>
            </a:r>
          </a:p>
        </p:txBody>
      </p:sp>
      <p:pic>
        <p:nvPicPr>
          <p:cNvPr id="7" name="Picture 6" descr="Resultado de imagen para simbolo gps sin fon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26" y="2291301"/>
            <a:ext cx="377900" cy="3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3333113" y="3307106"/>
            <a:ext cx="1758971" cy="162930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MineduLAB (Ministerio de Educación)</a:t>
            </a:r>
          </a:p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Perú</a:t>
            </a:r>
          </a:p>
        </p:txBody>
      </p:sp>
      <p:pic>
        <p:nvPicPr>
          <p:cNvPr id="9" name="Picture 6" descr="Resultado de imagen para simbolo gps sin fon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76" y="3423983"/>
            <a:ext cx="377900" cy="3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5039761" y="1735715"/>
            <a:ext cx="2394201" cy="23909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975" dirty="0">
              <a:solidFill>
                <a:schemeClr val="tx1"/>
              </a:solidFill>
              <a:latin typeface="Stag Book"/>
              <a:ea typeface="Stag Book"/>
              <a:cs typeface="Stag Book"/>
            </a:endParaRPr>
          </a:p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Behavioral Insights Team (BIT)</a:t>
            </a:r>
          </a:p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Reino Unido</a:t>
            </a:r>
          </a:p>
          <a:p>
            <a:endParaRPr lang="es-PE" sz="975" dirty="0">
              <a:solidFill>
                <a:schemeClr val="tx1"/>
              </a:solidFill>
              <a:latin typeface="Stag Book"/>
              <a:ea typeface="Stag Book"/>
              <a:cs typeface="Stag Book"/>
            </a:endParaRPr>
          </a:p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Dunish Nudging Network </a:t>
            </a:r>
          </a:p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Dinamarca </a:t>
            </a:r>
          </a:p>
          <a:p>
            <a:endParaRPr lang="es-PE" sz="975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6" descr="Resultado de imagen para simbolo gps sin fon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53" y="2091086"/>
            <a:ext cx="377900" cy="3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para simbolo gps sin fon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81" y="1913401"/>
            <a:ext cx="377900" cy="3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6902327" y="3612932"/>
            <a:ext cx="1691199" cy="15498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Department of Premier and Cabinet Behavioral Insights Unit</a:t>
            </a:r>
          </a:p>
          <a:p>
            <a:r>
              <a:rPr lang="es-PE" sz="975" dirty="0">
                <a:solidFill>
                  <a:schemeClr val="tx1"/>
                </a:solidFill>
                <a:latin typeface="Stag Book"/>
                <a:ea typeface="Stag Book"/>
                <a:cs typeface="Stag Book"/>
              </a:rPr>
              <a:t>Australia</a:t>
            </a:r>
          </a:p>
        </p:txBody>
      </p:sp>
      <p:pic>
        <p:nvPicPr>
          <p:cNvPr id="14" name="Picture 6" descr="Resultado de imagen para simbolo gps sin fond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36" y="3822412"/>
            <a:ext cx="315641" cy="3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50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11054106"/>
              </p:ext>
            </p:extLst>
          </p:nvPr>
        </p:nvGraphicFramePr>
        <p:xfrm>
          <a:off x="2881743" y="1782619"/>
          <a:ext cx="6954983" cy="439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3859391" y="640837"/>
            <a:ext cx="4808724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9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Características de las evaluaciones de </a:t>
            </a:r>
            <a:r>
              <a:rPr lang="es-PE" sz="2900" b="1" dirty="0" err="1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MineduLAB</a:t>
            </a:r>
            <a:endParaRPr lang="es-PE" sz="29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88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8"/>
          <p:cNvSpPr/>
          <p:nvPr/>
        </p:nvSpPr>
        <p:spPr>
          <a:xfrm>
            <a:off x="1087856" y="437830"/>
            <a:ext cx="1001628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r>
              <a:rPr lang="es-PE" sz="3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Ciclo de </a:t>
            </a:r>
            <a:r>
              <a:rPr lang="es-PE" sz="36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innovación</a:t>
            </a:r>
            <a:endParaRPr lang="es-PE" sz="3600" b="1" dirty="0">
              <a:solidFill>
                <a:srgbClr val="CC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45" y="1839508"/>
            <a:ext cx="6324710" cy="3641062"/>
          </a:xfrm>
          <a:prstGeom prst="rect">
            <a:avLst/>
          </a:prstGeom>
        </p:spPr>
      </p:pic>
      <p:sp>
        <p:nvSpPr>
          <p:cNvPr id="6" name="Flecha izquierda y derecha 5"/>
          <p:cNvSpPr/>
          <p:nvPr/>
        </p:nvSpPr>
        <p:spPr>
          <a:xfrm>
            <a:off x="2457450" y="5592468"/>
            <a:ext cx="7277100" cy="716888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30556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b="1" dirty="0">
                <a:solidFill>
                  <a:srgbClr val="006699"/>
                </a:solidFill>
                <a:latin typeface="Stag Book"/>
              </a:rPr>
              <a:t>NO INTERRUMPE LA IMPLEMENTACIÓN DE LA POLÍTICA EDUCATIVA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083334" y="1138669"/>
            <a:ext cx="2100731" cy="630942"/>
          </a:xfrm>
          <a:prstGeom prst="rect">
            <a:avLst/>
          </a:prstGeom>
          <a:noFill/>
          <a:ln w="12700" cap="flat">
            <a:solidFill>
              <a:schemeClr val="accent1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b="1" u="sng" dirty="0">
                <a:solidFill>
                  <a:srgbClr val="395A6D"/>
                </a:solidFill>
                <a:latin typeface="Stag Book"/>
                <a:ea typeface="Stag Book"/>
                <a:cs typeface="Stag Book"/>
              </a:rPr>
              <a:t>Fuentes de ideas</a:t>
            </a:r>
          </a:p>
          <a:p>
            <a:pPr marL="128588" indent="-128588" defTabSz="409575" hangingPunct="0">
              <a:buFont typeface="Arial" panose="020B0604020202020204" pitchFamily="34" charset="0"/>
              <a:buChar char="•"/>
            </a:pPr>
            <a:r>
              <a:rPr lang="es-PE" sz="900" b="1" dirty="0">
                <a:solidFill>
                  <a:srgbClr val="395A6D"/>
                </a:solidFill>
                <a:latin typeface="Stag Book"/>
                <a:ea typeface="Stag Book"/>
                <a:cs typeface="Stag Book"/>
              </a:rPr>
              <a:t>Áreas implementadoras (Minedu)</a:t>
            </a:r>
          </a:p>
          <a:p>
            <a:pPr marL="128588" indent="-128588" defTabSz="409575" hangingPunct="0">
              <a:buFont typeface="Arial" panose="020B0604020202020204" pitchFamily="34" charset="0"/>
              <a:buChar char="•"/>
            </a:pPr>
            <a:r>
              <a:rPr lang="es-PE" sz="900" b="1" dirty="0">
                <a:solidFill>
                  <a:srgbClr val="395A6D"/>
                </a:solidFill>
                <a:latin typeface="Stag Book"/>
                <a:ea typeface="Stag Book"/>
                <a:cs typeface="Stag Book"/>
              </a:rPr>
              <a:t>Academia</a:t>
            </a:r>
          </a:p>
          <a:p>
            <a:pPr marL="128588" indent="-128588" defTabSz="409575" hangingPunct="0">
              <a:buFont typeface="Arial" panose="020B0604020202020204" pitchFamily="34" charset="0"/>
              <a:buChar char="•"/>
            </a:pPr>
            <a:r>
              <a:rPr lang="es-PE" sz="900" b="1" dirty="0">
                <a:solidFill>
                  <a:srgbClr val="395A6D"/>
                </a:solidFill>
                <a:latin typeface="Stag Book"/>
                <a:ea typeface="Stag Book"/>
                <a:cs typeface="Stag Book"/>
              </a:rPr>
              <a:t>Sector privado</a:t>
            </a:r>
          </a:p>
        </p:txBody>
      </p:sp>
      <p:cxnSp>
        <p:nvCxnSpPr>
          <p:cNvPr id="9" name="Conector angular 8"/>
          <p:cNvCxnSpPr>
            <a:stCxn id="8" idx="1"/>
          </p:cNvCxnSpPr>
          <p:nvPr/>
        </p:nvCxnSpPr>
        <p:spPr>
          <a:xfrm rot="10800000" flipV="1">
            <a:off x="6926582" y="1454140"/>
            <a:ext cx="156753" cy="336768"/>
          </a:xfrm>
          <a:prstGeom prst="bentConnector2">
            <a:avLst/>
          </a:prstGeom>
          <a:noFill/>
          <a:ln w="38100" cap="flat">
            <a:solidFill>
              <a:schemeClr val="accent1">
                <a:lumMod val="40000"/>
                <a:lumOff val="60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35694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8"/>
          <p:cNvSpPr/>
          <p:nvPr/>
        </p:nvSpPr>
        <p:spPr>
          <a:xfrm>
            <a:off x="1062115" y="242074"/>
            <a:ext cx="1001628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r>
              <a:rPr lang="es-PE" sz="3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Cartera de </a:t>
            </a:r>
            <a:r>
              <a:rPr lang="es-PE" sz="36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innovaciones</a:t>
            </a:r>
            <a:endParaRPr lang="es-PE" sz="3600" b="1" dirty="0">
              <a:solidFill>
                <a:srgbClr val="CC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673116" y="887441"/>
            <a:ext cx="47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395A6D"/>
                </a:solidFill>
              </a:rPr>
              <a:t>Innovaciones con resultados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t="1" r="64953" b="78"/>
          <a:stretch/>
        </p:blipFill>
        <p:spPr>
          <a:xfrm>
            <a:off x="4695353" y="1915436"/>
            <a:ext cx="1314320" cy="149638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8" name="CuadroTexto 17"/>
          <p:cNvSpPr txBox="1"/>
          <p:nvPr/>
        </p:nvSpPr>
        <p:spPr>
          <a:xfrm>
            <a:off x="3228330" y="3384801"/>
            <a:ext cx="1035725" cy="2154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Directores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99168" y="3379030"/>
            <a:ext cx="1035725" cy="2154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Estudiantes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454585" y="3274378"/>
            <a:ext cx="1623122" cy="215082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Directores, docentes y padres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840456" y="3390572"/>
            <a:ext cx="1168318" cy="2154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Padres y estudiantes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35142" t="785" r="35677" b="7739"/>
          <a:stretch/>
        </p:blipFill>
        <p:spPr>
          <a:xfrm>
            <a:off x="6917382" y="1834690"/>
            <a:ext cx="1100320" cy="144928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/>
          <a:srcRect r="66654" b="3382"/>
          <a:stretch/>
        </p:blipFill>
        <p:spPr>
          <a:xfrm>
            <a:off x="3131899" y="1849634"/>
            <a:ext cx="1254530" cy="156219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3" name="CuadroTexto 32"/>
          <p:cNvSpPr txBox="1"/>
          <p:nvPr/>
        </p:nvSpPr>
        <p:spPr>
          <a:xfrm>
            <a:off x="6963562" y="3271308"/>
            <a:ext cx="1042955" cy="2154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Docentes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l="34966" t="4080" r="38605" b="3382"/>
          <a:stretch/>
        </p:blipFill>
        <p:spPr>
          <a:xfrm>
            <a:off x="1890803" y="1874986"/>
            <a:ext cx="1019175" cy="15368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4"/>
          <a:srcRect l="60466" t="1234" r="1902" b="907"/>
          <a:stretch/>
        </p:blipFill>
        <p:spPr>
          <a:xfrm>
            <a:off x="8597696" y="1821328"/>
            <a:ext cx="1325328" cy="142434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CuadroTexto 2"/>
          <p:cNvSpPr txBox="1"/>
          <p:nvPr/>
        </p:nvSpPr>
        <p:spPr>
          <a:xfrm>
            <a:off x="2492569" y="1437670"/>
            <a:ext cx="2770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/>
              <a:t>Innovaciones con segunda fase:</a:t>
            </a:r>
            <a:endParaRPr lang="es-PE" sz="1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085009" y="3573221"/>
            <a:ext cx="136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/>
              <a:t>Fase II: mayo 2017*</a:t>
            </a:r>
            <a:endParaRPr lang="es-PE" sz="11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760087" y="3570894"/>
            <a:ext cx="1399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/>
              <a:t>Fase II: mayo 2017*</a:t>
            </a:r>
            <a:endParaRPr lang="es-PE" sz="11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4781318" y="3570894"/>
            <a:ext cx="1412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/>
              <a:t>Fase II: julio 2017*</a:t>
            </a:r>
            <a:endParaRPr lang="es-PE" sz="11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235357" y="3957535"/>
            <a:ext cx="55871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/>
              <a:t>Nota: El asterisco indica las fechas tentativas de la entrega de los resultados de la segunda fase.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193643" y="4324934"/>
            <a:ext cx="436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395A6D"/>
                </a:solidFill>
              </a:rPr>
              <a:t>Innovaciones en etapa de diseño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/>
          <a:srcRect l="25466" t="6580" r="54846" b="1511"/>
          <a:stretch/>
        </p:blipFill>
        <p:spPr>
          <a:xfrm>
            <a:off x="7740279" y="4764590"/>
            <a:ext cx="1162050" cy="142587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5" name="CuadroTexto 44"/>
          <p:cNvSpPr txBox="1"/>
          <p:nvPr/>
        </p:nvSpPr>
        <p:spPr>
          <a:xfrm>
            <a:off x="968598" y="4343889"/>
            <a:ext cx="523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395A6D"/>
                </a:solidFill>
              </a:rPr>
              <a:t>Innovaciones en etapa de evaluación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5"/>
          <a:srcRect l="77619" t="6059" r="768"/>
          <a:stretch/>
        </p:blipFill>
        <p:spPr>
          <a:xfrm>
            <a:off x="1274879" y="4850026"/>
            <a:ext cx="1257300" cy="14644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/>
          <a:srcRect l="72241" b="8754"/>
          <a:stretch/>
        </p:blipFill>
        <p:spPr>
          <a:xfrm>
            <a:off x="4166077" y="4837907"/>
            <a:ext cx="1150549" cy="147657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5"/>
          <a:srcRect t="6580" r="80794" b="1037"/>
          <a:stretch/>
        </p:blipFill>
        <p:spPr>
          <a:xfrm>
            <a:off x="2814052" y="4833607"/>
            <a:ext cx="1038659" cy="148087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9" name="CuadroTexto 48"/>
          <p:cNvSpPr txBox="1"/>
          <p:nvPr/>
        </p:nvSpPr>
        <p:spPr>
          <a:xfrm>
            <a:off x="2724194" y="6326940"/>
            <a:ext cx="1196491" cy="2154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Directores y docentes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4223488" y="6334976"/>
            <a:ext cx="1035725" cy="2154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Docentes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1385666" y="6309395"/>
            <a:ext cx="1035725" cy="2154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Docentes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7742438" y="6210960"/>
            <a:ext cx="1168318" cy="2154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381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tag Light"/>
                <a:ea typeface="Stag Book"/>
                <a:cs typeface="Stag Book"/>
              </a:rPr>
              <a:t>Padres y estudiantes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815336" y="1764829"/>
            <a:ext cx="1194189" cy="2107607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63562" y="1436369"/>
            <a:ext cx="2770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/>
              <a:t>Innovaciones con fase única:</a:t>
            </a:r>
            <a:endParaRPr lang="es-PE" sz="1400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9733839" y="5267134"/>
            <a:ext cx="2021443" cy="923330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PE" dirty="0" smtClean="0"/>
              <a:t>Actualmente: Tercera ventana de innovaciones</a:t>
            </a:r>
          </a:p>
        </p:txBody>
      </p:sp>
    </p:spTree>
    <p:extLst>
      <p:ext uri="{BB962C8B-B14F-4D97-AF65-F5344CB8AC3E}">
        <p14:creationId xmlns:p14="http://schemas.microsoft.com/office/powerpoint/2010/main" val="783571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955632" y="3506734"/>
            <a:ext cx="5793476" cy="5386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38150" hangingPunct="0"/>
            <a:endParaRPr lang="es-PE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sym typeface="Gill Sans"/>
            </a:endParaRPr>
          </a:p>
        </p:txBody>
      </p:sp>
      <p:sp>
        <p:nvSpPr>
          <p:cNvPr id="2" name="Shape 48"/>
          <p:cNvSpPr/>
          <p:nvPr/>
        </p:nvSpPr>
        <p:spPr>
          <a:xfrm>
            <a:off x="1152525" y="544500"/>
            <a:ext cx="1001628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r>
              <a:rPr lang="es-PE" sz="36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Ejemplo: ¡Expande </a:t>
            </a:r>
            <a:r>
              <a:rPr lang="es-PE" sz="3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tu Mente!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8805880" y="3632893"/>
          <a:ext cx="3054990" cy="24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990"/>
              </a:tblGrid>
              <a:tr h="347201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PE" sz="17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tag Light"/>
                        </a:rPr>
                        <a:t>Evita los retos</a:t>
                      </a:r>
                      <a:endParaRPr lang="es-PE" sz="1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tag Ligh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831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PE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tag Light"/>
                        </a:rPr>
                        <a:t>Se rinde fácilmente</a:t>
                      </a:r>
                      <a:endParaRPr lang="es-PE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tag Ligh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PE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tag Light"/>
                        </a:rPr>
                        <a:t>Piensa</a:t>
                      </a:r>
                      <a:r>
                        <a:rPr lang="es-PE" sz="17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tag Light"/>
                        </a:rPr>
                        <a:t> que el esfuerzo es inútil</a:t>
                      </a:r>
                      <a:endParaRPr lang="es-PE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tag Ligh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PE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tag Light"/>
                        </a:rPr>
                        <a:t>Ignora las críticas constructivas</a:t>
                      </a:r>
                      <a:endParaRPr lang="es-PE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tag Ligh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PE" sz="17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tag Light"/>
                        </a:rPr>
                        <a:t>Se siente</a:t>
                      </a:r>
                      <a:r>
                        <a:rPr lang="es-PE" sz="17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tag Light"/>
                        </a:rPr>
                        <a:t> amenazado por el éxito de otros</a:t>
                      </a:r>
                      <a:endParaRPr lang="es-PE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tag Light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6042108" y="3632893"/>
          <a:ext cx="2677296" cy="273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296"/>
              </a:tblGrid>
              <a:tr h="355794">
                <a:tc>
                  <a:txBody>
                    <a:bodyPr/>
                    <a:lstStyle/>
                    <a:p>
                      <a:pPr marL="285750" marR="0" indent="-285750" algn="l" defTabSz="546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es-PE" sz="1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Stag Light"/>
                          <a:ea typeface="+mn-ea"/>
                          <a:cs typeface="+mn-cs"/>
                          <a:sym typeface="Gill Sans"/>
                        </a:rPr>
                        <a:t>Busca retos</a:t>
                      </a:r>
                      <a:endParaRPr lang="es-PE" sz="1700" b="0" i="0" u="none" strike="noStrike" cap="none" spc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Stag Light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184">
                <a:tc>
                  <a:txBody>
                    <a:bodyPr/>
                    <a:lstStyle/>
                    <a:p>
                      <a:pPr marL="285750" marR="0" indent="-285750" algn="l" defTabSz="546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1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Stag Light"/>
                          <a:ea typeface="+mn-ea"/>
                          <a:cs typeface="+mn-cs"/>
                          <a:sym typeface="Gill Sans"/>
                        </a:rPr>
                        <a:t>Persiste ante obstáculos</a:t>
                      </a:r>
                      <a:endParaRPr lang="es-PE" sz="1700" b="0" i="0" u="none" strike="noStrike" cap="none" spc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Stag Light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285750" marR="0" indent="-285750" algn="l" defTabSz="546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es-PE" sz="1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Stag Light"/>
                          <a:ea typeface="+mn-ea"/>
                          <a:cs typeface="+mn-cs"/>
                          <a:sym typeface="Gill Sans"/>
                        </a:rPr>
                        <a:t>Piensa que el esfuerzo en necesario</a:t>
                      </a:r>
                      <a:endParaRPr lang="es-PE" sz="1700" b="0" i="0" u="none" strike="noStrike" cap="none" spc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Stag Light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995">
                <a:tc>
                  <a:txBody>
                    <a:bodyPr/>
                    <a:lstStyle/>
                    <a:p>
                      <a:pPr marL="285750" marR="0" indent="-285750" algn="l" defTabSz="546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es-PE" sz="1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Stag Light"/>
                          <a:ea typeface="+mn-ea"/>
                          <a:cs typeface="+mn-cs"/>
                          <a:sym typeface="Gill Sans"/>
                        </a:rPr>
                        <a:t>Aprende de las críticas</a:t>
                      </a:r>
                      <a:endParaRPr lang="es-PE" sz="1700" b="0" i="0" u="none" strike="noStrike" cap="none" spc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Stag Light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285750" marR="0" indent="-285750" algn="l" defTabSz="546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endParaRPr lang="es-PE" sz="17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Stag Light"/>
                        <a:ea typeface="+mn-ea"/>
                        <a:cs typeface="+mn-cs"/>
                        <a:sym typeface="Gill Sans"/>
                      </a:endParaRPr>
                    </a:p>
                    <a:p>
                      <a:pPr marL="285750" marR="0" indent="-285750" algn="l" defTabSz="5461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es-PE" sz="17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Stag Light"/>
                          <a:ea typeface="+mn-ea"/>
                          <a:cs typeface="+mn-cs"/>
                          <a:sym typeface="Gill Sans"/>
                        </a:rPr>
                        <a:t>Encuentra inspiración en el esfuerzo de otros</a:t>
                      </a:r>
                      <a:endParaRPr lang="es-PE" sz="1700" b="0" i="0" u="none" strike="noStrike" cap="none" spc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Stag Light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6" t="-1" r="-375" b="827"/>
          <a:stretch/>
        </p:blipFill>
        <p:spPr>
          <a:xfrm>
            <a:off x="9510695" y="1632809"/>
            <a:ext cx="1472408" cy="18272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308" b="959"/>
          <a:stretch/>
        </p:blipFill>
        <p:spPr>
          <a:xfrm>
            <a:off x="6432510" y="1632810"/>
            <a:ext cx="1616618" cy="18272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13798" y="1475752"/>
            <a:ext cx="5013158" cy="129266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  <a:ea typeface="Stag Book"/>
                <a:cs typeface="Microsoft Sans Serif" panose="020B0604020202020204" pitchFamily="34" charset="0"/>
              </a:rPr>
              <a:t>Evidencia: las teorías que un estudiante tiene sobre su propia inteligencia afecta la forma en que éste  responde a los retos académicos y personales</a:t>
            </a:r>
            <a:r>
              <a:rPr lang="es-PE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9" y="3136765"/>
            <a:ext cx="501315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831729" algn="l"/>
              </a:tabLst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Estudios de la Dra. Carol </a:t>
            </a:r>
            <a:r>
              <a:rPr lang="es-PE" sz="19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Dweck</a:t>
            </a:r>
            <a:r>
              <a:rPr lang="es-PE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 distinguen dos teorías que los estudiantes tienen sobre su propia inteligencia:  </a:t>
            </a:r>
          </a:p>
          <a:p>
            <a:pPr marL="154484" indent="-154484" algn="just">
              <a:buFont typeface="Wingdings" panose="05000000000000000000" pitchFamily="2" charset="2"/>
              <a:buChar char="§"/>
              <a:tabLst>
                <a:tab pos="3831729" algn="l"/>
              </a:tabLst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Los estudiantes con un </a:t>
            </a:r>
            <a:r>
              <a:rPr lang="es-PE" sz="19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growth</a:t>
            </a:r>
            <a:r>
              <a:rPr lang="es-PE" sz="19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PE" sz="19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mindset</a:t>
            </a:r>
            <a:r>
              <a:rPr lang="es-PE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creen que pueden volverse más inteligentes. </a:t>
            </a:r>
            <a:endParaRPr lang="es-PE" sz="195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ea typeface="Stag Book"/>
              <a:cs typeface="Microsoft Sans Serif" panose="020B0604020202020204" pitchFamily="34" charset="0"/>
            </a:endParaRPr>
          </a:p>
          <a:p>
            <a:pPr marL="154484" indent="-154484" algn="just">
              <a:buFont typeface="Wingdings" panose="05000000000000000000" pitchFamily="2" charset="2"/>
              <a:buChar char="§"/>
              <a:tabLst>
                <a:tab pos="3831729" algn="l"/>
              </a:tabLst>
              <a:defRPr sz="4000">
                <a:solidFill>
                  <a:srgbClr val="53585F"/>
                </a:solidFill>
                <a:latin typeface="Stag Book"/>
                <a:ea typeface="Stag Book"/>
                <a:cs typeface="Stag Book"/>
                <a:sym typeface="Stag Book"/>
              </a:defRPr>
            </a:pPr>
            <a:r>
              <a:rPr lang="es-PE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Los estudiantes con un </a:t>
            </a:r>
            <a:r>
              <a:rPr lang="es-PE" sz="19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fixed</a:t>
            </a:r>
            <a:r>
              <a:rPr lang="es-PE" sz="19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 </a:t>
            </a:r>
            <a:r>
              <a:rPr lang="es-PE" sz="19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mindset</a:t>
            </a:r>
            <a:r>
              <a:rPr lang="es-PE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Stag Book"/>
                <a:cs typeface="Microsoft Sans Serif" panose="020B0604020202020204" pitchFamily="34" charset="0"/>
              </a:rPr>
              <a:t> creen que la inteligencia y las habilidades no cambian en el tiempo.</a:t>
            </a:r>
          </a:p>
        </p:txBody>
      </p:sp>
    </p:spTree>
    <p:extLst>
      <p:ext uri="{BB962C8B-B14F-4D97-AF65-F5344CB8AC3E}">
        <p14:creationId xmlns:p14="http://schemas.microsoft.com/office/powerpoint/2010/main" val="3177003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6612" y="599998"/>
            <a:ext cx="5270289" cy="718457"/>
          </a:xfrm>
        </p:spPr>
        <p:txBody>
          <a:bodyPr>
            <a:no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El reto educativo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11002" y="1458443"/>
            <a:ext cx="88015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dirty="0" smtClean="0"/>
              <a:t>A pesar que en los últimos 5 años (</a:t>
            </a:r>
            <a:r>
              <a:rPr lang="es-ES_tradnl" sz="2000" b="1" dirty="0">
                <a:solidFill>
                  <a:srgbClr val="C00000"/>
                </a:solidFill>
              </a:rPr>
              <a:t>2011-2016</a:t>
            </a:r>
            <a:r>
              <a:rPr lang="es-ES_tradnl" sz="2000" dirty="0" smtClean="0"/>
              <a:t>) el porcentaje de alumnos de segundo de primaria con nivel de aprendizaje satisfactorio se incrementó en </a:t>
            </a:r>
            <a:r>
              <a:rPr lang="es-ES_tradnl" sz="2000" b="1" dirty="0">
                <a:solidFill>
                  <a:srgbClr val="C00000"/>
                </a:solidFill>
              </a:rPr>
              <a:t>21 y 17 puntos porcentuales en matemática y comprensión lectora</a:t>
            </a:r>
            <a:r>
              <a:rPr lang="es-ES_tradnl" sz="2000" dirty="0" smtClean="0"/>
              <a:t> respectivamente, </a:t>
            </a:r>
            <a:r>
              <a:rPr lang="es-ES_tradnl" sz="2000" b="1" dirty="0" smtClean="0">
                <a:solidFill>
                  <a:srgbClr val="C00000"/>
                </a:solidFill>
              </a:rPr>
              <a:t>la mejora de los </a:t>
            </a:r>
            <a:r>
              <a:rPr lang="es-ES_tradnl" sz="2000" b="1" dirty="0">
                <a:solidFill>
                  <a:srgbClr val="C00000"/>
                </a:solidFill>
              </a:rPr>
              <a:t>aprendizajes </a:t>
            </a:r>
            <a:r>
              <a:rPr lang="es-ES_tradnl" sz="2000" b="1" dirty="0" smtClean="0">
                <a:solidFill>
                  <a:srgbClr val="C00000"/>
                </a:solidFill>
              </a:rPr>
              <a:t>aún es insuficiente </a:t>
            </a:r>
            <a:r>
              <a:rPr lang="es-ES_tradnl" sz="2000" b="1" dirty="0">
                <a:solidFill>
                  <a:srgbClr val="C00000"/>
                </a:solidFill>
              </a:rPr>
              <a:t>y existe una amplia brecha</a:t>
            </a:r>
            <a:r>
              <a:rPr lang="es-ES_tradnl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000" dirty="0"/>
              <a:t>entre el área urbana y el área </a:t>
            </a:r>
            <a:r>
              <a:rPr lang="es-ES_tradnl" sz="2000" dirty="0" smtClean="0"/>
              <a:t>rural.</a:t>
            </a:r>
          </a:p>
          <a:p>
            <a:pPr algn="just"/>
            <a:endParaRPr lang="es-ES_tradnl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dirty="0" smtClean="0"/>
              <a:t>La </a:t>
            </a:r>
            <a:r>
              <a:rPr lang="es-ES_tradnl" sz="2000" b="1" dirty="0" smtClean="0">
                <a:solidFill>
                  <a:srgbClr val="C00000"/>
                </a:solidFill>
              </a:rPr>
              <a:t>remuneración </a:t>
            </a:r>
            <a:r>
              <a:rPr lang="es-ES_tradnl" sz="2000" b="1" dirty="0">
                <a:solidFill>
                  <a:srgbClr val="C00000"/>
                </a:solidFill>
              </a:rPr>
              <a:t>de un docente</a:t>
            </a:r>
            <a:r>
              <a:rPr lang="es-ES_tradnl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000" dirty="0"/>
              <a:t>peruano al iniciar su carrera </a:t>
            </a:r>
            <a:r>
              <a:rPr lang="es-ES_tradnl" sz="2000" b="1" dirty="0">
                <a:solidFill>
                  <a:srgbClr val="C00000"/>
                </a:solidFill>
              </a:rPr>
              <a:t>está 44% por debajo de la remuneración promedio en Latinoamérica y 75% debajo del promedio de los países de la </a:t>
            </a:r>
            <a:r>
              <a:rPr lang="es-ES_tradnl" sz="2000" b="1" dirty="0" smtClean="0">
                <a:solidFill>
                  <a:srgbClr val="C00000"/>
                </a:solidFill>
              </a:rPr>
              <a:t>OCDE</a:t>
            </a:r>
            <a:r>
              <a:rPr lang="es-ES_tradnl" sz="2000" dirty="0" smtClean="0"/>
              <a:t>.</a:t>
            </a:r>
          </a:p>
          <a:p>
            <a:pPr algn="just"/>
            <a:endParaRPr lang="es-P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000" dirty="0" smtClean="0"/>
              <a:t>La </a:t>
            </a:r>
            <a:r>
              <a:rPr lang="es-ES_tradnl" sz="2000" b="1" dirty="0" smtClean="0">
                <a:solidFill>
                  <a:srgbClr val="C00000"/>
                </a:solidFill>
              </a:rPr>
              <a:t>brecha en infraestructura básica </a:t>
            </a:r>
            <a:r>
              <a:rPr lang="es-ES_tradnl" sz="2000" b="1" dirty="0">
                <a:solidFill>
                  <a:srgbClr val="C00000"/>
                </a:solidFill>
              </a:rPr>
              <a:t>asciende a 10% del PBI</a:t>
            </a:r>
            <a:r>
              <a:rPr lang="es-ES_tradnl" sz="2000" dirty="0" smtClean="0"/>
              <a:t> y 32% de locales escolares no contó con los tres servicios básicos en 2016.</a:t>
            </a:r>
          </a:p>
          <a:p>
            <a:pPr algn="just"/>
            <a:endParaRPr lang="es-ES_tradnl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759779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"/>
          <p:cNvSpPr/>
          <p:nvPr/>
        </p:nvSpPr>
        <p:spPr>
          <a:xfrm>
            <a:off x="1073921" y="520015"/>
            <a:ext cx="1001628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r>
              <a:rPr lang="es-PE" sz="3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¡Expande tu Mente! – Fase 2015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6" b="10317"/>
          <a:stretch/>
        </p:blipFill>
        <p:spPr>
          <a:xfrm>
            <a:off x="298701" y="1597106"/>
            <a:ext cx="2858002" cy="23021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9" t="17826" r="34871" b="26267"/>
          <a:stretch/>
        </p:blipFill>
        <p:spPr>
          <a:xfrm rot="5400000">
            <a:off x="599942" y="3852922"/>
            <a:ext cx="2237737" cy="2875547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968984568"/>
              </p:ext>
            </p:extLst>
          </p:nvPr>
        </p:nvGraphicFramePr>
        <p:xfrm>
          <a:off x="3319608" y="1372629"/>
          <a:ext cx="8535266" cy="509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760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"/>
          <p:cNvSpPr/>
          <p:nvPr/>
        </p:nvSpPr>
        <p:spPr>
          <a:xfrm>
            <a:off x="1073921" y="379432"/>
            <a:ext cx="1001628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r>
              <a:rPr lang="es-PE" sz="3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¡Expande tu Mente! – Fase 2016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43264" y="2182457"/>
            <a:ext cx="6637478" cy="153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PE" sz="18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ag Book"/>
                <a:ea typeface="Stag Book"/>
                <a:cs typeface="Stag Book"/>
              </a:rPr>
              <a:t>Nuevas preguntas por responder: </a:t>
            </a:r>
          </a:p>
          <a:p>
            <a:pPr algn="l"/>
            <a:r>
              <a:rPr lang="es-ES" sz="1875" dirty="0">
                <a:solidFill>
                  <a:schemeClr val="tx1">
                    <a:lumMod val="65000"/>
                    <a:lumOff val="35000"/>
                  </a:schemeClr>
                </a:solidFill>
                <a:latin typeface="Stag Book"/>
                <a:ea typeface="Stag Book"/>
                <a:cs typeface="Stag Book"/>
              </a:rPr>
              <a:t>¿Los efectos se potencian en escuelas JEC?</a:t>
            </a:r>
          </a:p>
          <a:p>
            <a:pPr algn="l"/>
            <a:r>
              <a:rPr lang="es-ES" sz="1875" dirty="0">
                <a:solidFill>
                  <a:schemeClr val="tx1">
                    <a:lumMod val="65000"/>
                    <a:lumOff val="35000"/>
                  </a:schemeClr>
                </a:solidFill>
                <a:latin typeface="Stag Book"/>
                <a:ea typeface="Stag Book"/>
                <a:cs typeface="Stag Book"/>
              </a:rPr>
              <a:t>¿Una mayor intensidad de tratamiento incrementa el efecto?</a:t>
            </a:r>
          </a:p>
          <a:p>
            <a:pPr algn="l"/>
            <a:r>
              <a:rPr lang="es-ES" sz="1875" dirty="0">
                <a:solidFill>
                  <a:schemeClr val="tx1">
                    <a:lumMod val="65000"/>
                    <a:lumOff val="35000"/>
                  </a:schemeClr>
                </a:solidFill>
                <a:latin typeface="Stag Book"/>
                <a:ea typeface="Stag Book"/>
                <a:cs typeface="Stag Book"/>
              </a:rPr>
              <a:t>¿Tratar a los estudiantes dos años seguidos aumenta el impacto?</a:t>
            </a:r>
            <a:endParaRPr lang="es-PE" sz="1875" dirty="0">
              <a:solidFill>
                <a:schemeClr val="tx1">
                  <a:lumMod val="65000"/>
                  <a:lumOff val="35000"/>
                </a:schemeClr>
              </a:solidFill>
              <a:latin typeface="Stag Book"/>
              <a:ea typeface="Stag Book"/>
              <a:cs typeface="Stag Book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09263" y="1396928"/>
            <a:ext cx="6637478" cy="6424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/>
            <a:r>
              <a:rPr lang="es-PE" sz="1875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  <a:sym typeface="Gill Sans"/>
              </a:rPr>
              <a:t>La intervención se expandió a </a:t>
            </a: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latin typeface="Stag Book"/>
                <a:ea typeface="Stag Book"/>
                <a:cs typeface="Stag Book"/>
              </a:rPr>
              <a:t>casi 1,500 escuelas y 140 mil alumnos de I y II de secundaria. </a:t>
            </a:r>
            <a:endParaRPr lang="es-PE" sz="1875" dirty="0">
              <a:solidFill>
                <a:schemeClr val="tx1">
                  <a:lumMod val="65000"/>
                  <a:lumOff val="35000"/>
                </a:schemeClr>
              </a:solidFill>
              <a:latin typeface="Stag Light"/>
              <a:sym typeface="Gill San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63" y="3837454"/>
            <a:ext cx="2365035" cy="20301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472164" y="3940897"/>
            <a:ext cx="6625921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PE" sz="18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algunos grupos de tratamiento, las sesiones están siendo complementadas con videos que explican los conceptos de ¡Expande tu Mente! de forma dinámica y divertida.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472164" y="5022550"/>
            <a:ext cx="646602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PE" sz="18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evaluarán los aprendizajes utilizando la ECE 2016 (resultados disponibles en </a:t>
            </a:r>
            <a:r>
              <a:rPr lang="es-PE" sz="187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junio 2017</a:t>
            </a:r>
            <a:r>
              <a:rPr lang="es-PE" sz="18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11206" y="1666422"/>
          <a:ext cx="3086836" cy="440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741" y="1437779"/>
            <a:ext cx="2306169" cy="209506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47605" y="957731"/>
            <a:ext cx="2041333" cy="6540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/>
            <a:r>
              <a:rPr lang="es-PE" sz="18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  <a:sym typeface="Gill Sans"/>
              </a:rPr>
              <a:t>4 brazos de tratamiento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1342" y="6209881"/>
            <a:ext cx="244841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409575" hangingPunct="0"/>
            <a:r>
              <a:rPr lang="es-PE" sz="900" dirty="0">
                <a:solidFill>
                  <a:srgbClr val="000000"/>
                </a:solidFill>
                <a:sym typeface="Gill Sans"/>
              </a:rPr>
              <a:t>*Serie de videos: Un secreto sobre el cerebro, La magia de los errores, El increíble poder del “todavía”, y Mojo comprende todo</a:t>
            </a:r>
          </a:p>
        </p:txBody>
      </p:sp>
    </p:spTree>
    <p:extLst>
      <p:ext uri="{BB962C8B-B14F-4D97-AF65-F5344CB8AC3E}">
        <p14:creationId xmlns:p14="http://schemas.microsoft.com/office/powerpoint/2010/main" val="2913688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83629416"/>
              </p:ext>
            </p:extLst>
          </p:nvPr>
        </p:nvGraphicFramePr>
        <p:xfrm>
          <a:off x="514856" y="995310"/>
          <a:ext cx="10923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hape 48"/>
          <p:cNvSpPr/>
          <p:nvPr/>
        </p:nvSpPr>
        <p:spPr>
          <a:xfrm>
            <a:off x="5713246" y="399291"/>
            <a:ext cx="1001628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endParaRPr lang="es-PE" sz="2900" b="1" dirty="0">
              <a:solidFill>
                <a:srgbClr val="CC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hape 48"/>
          <p:cNvSpPr/>
          <p:nvPr/>
        </p:nvSpPr>
        <p:spPr>
          <a:xfrm>
            <a:off x="968330" y="222854"/>
            <a:ext cx="1001628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/>
            <a:r>
              <a:rPr lang="es-PE" sz="36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¿Qué hemos aprendido?</a:t>
            </a:r>
            <a:endParaRPr lang="es-PE" sz="3600" b="1" dirty="0">
              <a:solidFill>
                <a:srgbClr val="CC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42607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"/>
          <p:cNvSpPr/>
          <p:nvPr/>
        </p:nvSpPr>
        <p:spPr>
          <a:xfrm>
            <a:off x="654049" y="2943473"/>
            <a:ext cx="8523038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b">
            <a:spAutoFit/>
          </a:bodyPr>
          <a:lstStyle>
            <a:lvl1pPr algn="l">
              <a:defRPr sz="4500">
                <a:solidFill>
                  <a:srgbClr val="395A6D"/>
                </a:solidFill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r>
              <a:rPr lang="es-PE" sz="3200" b="1" dirty="0">
                <a:solidFill>
                  <a:srgbClr val="CC0000"/>
                </a:solidFill>
                <a:latin typeface="Calibri" panose="020F0502020204030204" pitchFamily="34" charset="0"/>
                <a:cs typeface="Microsoft Sans Serif" panose="020B0604020202020204" pitchFamily="34" charset="0"/>
              </a:rPr>
              <a:t>¡Gracias!</a:t>
            </a:r>
            <a:endParaRPr sz="3200" b="1" dirty="0">
              <a:solidFill>
                <a:srgbClr val="CC0000"/>
              </a:solidFill>
              <a:latin typeface="Calibri" panose="020F050202020403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046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299544" y="4740543"/>
            <a:ext cx="3269085" cy="1569654"/>
          </a:xfrm>
          <a:prstGeom prst="roundRect">
            <a:avLst>
              <a:gd name="adj" fmla="val 1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Rectángulo redondeado 55"/>
          <p:cNvSpPr/>
          <p:nvPr/>
        </p:nvSpPr>
        <p:spPr>
          <a:xfrm>
            <a:off x="299545" y="1371601"/>
            <a:ext cx="3173664" cy="1569654"/>
          </a:xfrm>
          <a:prstGeom prst="roundRect">
            <a:avLst>
              <a:gd name="adj" fmla="val 1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ectángulo redondeado 53"/>
          <p:cNvSpPr/>
          <p:nvPr/>
        </p:nvSpPr>
        <p:spPr>
          <a:xfrm>
            <a:off x="4774825" y="1405030"/>
            <a:ext cx="3270136" cy="1569654"/>
          </a:xfrm>
          <a:prstGeom prst="roundRect">
            <a:avLst>
              <a:gd name="adj" fmla="val 1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Rectángulo redondeado 49"/>
          <p:cNvSpPr/>
          <p:nvPr/>
        </p:nvSpPr>
        <p:spPr>
          <a:xfrm>
            <a:off x="4774826" y="4740543"/>
            <a:ext cx="3270135" cy="1569654"/>
          </a:xfrm>
          <a:prstGeom prst="roundRect">
            <a:avLst>
              <a:gd name="adj" fmla="val 1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upo 2"/>
          <p:cNvGrpSpPr/>
          <p:nvPr/>
        </p:nvGrpSpPr>
        <p:grpSpPr>
          <a:xfrm>
            <a:off x="1840182" y="1684624"/>
            <a:ext cx="4663090" cy="4345978"/>
            <a:chOff x="1840182" y="1684624"/>
            <a:chExt cx="4663090" cy="4345978"/>
          </a:xfrm>
        </p:grpSpPr>
        <p:sp>
          <p:nvSpPr>
            <p:cNvPr id="58" name="Circular 57"/>
            <p:cNvSpPr/>
            <p:nvPr/>
          </p:nvSpPr>
          <p:spPr>
            <a:xfrm>
              <a:off x="1840182" y="1684624"/>
              <a:ext cx="2278914" cy="2123937"/>
            </a:xfrm>
            <a:prstGeom prst="pieWedg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Circular 59"/>
            <p:cNvSpPr/>
            <p:nvPr/>
          </p:nvSpPr>
          <p:spPr>
            <a:xfrm rot="5400000">
              <a:off x="4292446" y="1615056"/>
              <a:ext cx="2123938" cy="2278913"/>
            </a:xfrm>
            <a:prstGeom prst="pieWedge">
              <a:avLst/>
            </a:prstGeom>
            <a:solidFill>
              <a:schemeClr val="bg2">
                <a:lumMod val="50000"/>
              </a:schemeClr>
            </a:solidFill>
            <a:ln w="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Circular 63"/>
            <p:cNvSpPr/>
            <p:nvPr/>
          </p:nvSpPr>
          <p:spPr>
            <a:xfrm rot="16200000">
              <a:off x="1917671" y="3829177"/>
              <a:ext cx="2123937" cy="2278914"/>
            </a:xfrm>
            <a:prstGeom prst="pieWed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Circular 61"/>
            <p:cNvSpPr/>
            <p:nvPr/>
          </p:nvSpPr>
          <p:spPr>
            <a:xfrm rot="10800000">
              <a:off x="4224358" y="3906665"/>
              <a:ext cx="2278914" cy="2123937"/>
            </a:xfrm>
            <a:prstGeom prst="pieWedge">
              <a:avLst/>
            </a:prstGeom>
            <a:solidFill>
              <a:srgbClr val="FFCCCC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s-PE" dirty="0"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1525150" y="6363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</a:rPr>
              <a:t>Pilares de la Reforma Educativa y contexto para la evaluación</a:t>
            </a:r>
            <a:endParaRPr lang="es-PE" sz="3200" b="1" dirty="0">
              <a:solidFill>
                <a:srgbClr val="C00000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4644812" y="4674343"/>
            <a:ext cx="3270135" cy="11699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        </a:t>
            </a:r>
          </a:p>
          <a:p>
            <a:pPr marL="57150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Compromisos de </a:t>
            </a:r>
            <a:endParaRPr lang="es-P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Stag Light"/>
            </a:endParaRPr>
          </a:p>
          <a:p>
            <a:pPr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Desempeño</a:t>
            </a:r>
          </a:p>
          <a:p>
            <a:pPr marL="57150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Semáforo Escuela</a:t>
            </a:r>
          </a:p>
          <a:p>
            <a:pPr marL="57150" lvl="1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Fortalecimiento del </a:t>
            </a:r>
            <a:r>
              <a:rPr lang="es-P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directivo</a:t>
            </a:r>
          </a:p>
          <a:p>
            <a:pPr marL="57150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Bono </a:t>
            </a: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Escuela</a:t>
            </a:r>
          </a:p>
          <a:p>
            <a:pPr marL="57150" lvl="1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Modernización de UGEL</a:t>
            </a:r>
            <a:endParaRPr lang="es-PE" sz="1200" dirty="0">
              <a:solidFill>
                <a:schemeClr val="tx1">
                  <a:lumMod val="65000"/>
                  <a:lumOff val="35000"/>
                </a:schemeClr>
              </a:solidFill>
              <a:latin typeface="Stag Light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298493" y="4908163"/>
            <a:ext cx="3376230" cy="13715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Soporte Pedagógico</a:t>
            </a:r>
            <a:endParaRPr lang="es-PE" sz="1200" dirty="0">
              <a:solidFill>
                <a:schemeClr val="tx1">
                  <a:lumMod val="65000"/>
                  <a:lumOff val="35000"/>
                </a:schemeClr>
              </a:solidFill>
              <a:latin typeface="Stag Light"/>
            </a:endParaRP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Plan Nacional de Inglés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Jornada Escolar Completa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Colegios de Alto Rendimiento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Becas pregrado, postgrado y especiales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4708548" y="1476097"/>
            <a:ext cx="3336414" cy="11082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57150" lvl="1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Programa Nacional de Infraestructura Educativa (PRONIED)</a:t>
            </a:r>
          </a:p>
          <a:p>
            <a:pPr marL="57150" lvl="1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Mantenimiento preventivo</a:t>
            </a:r>
          </a:p>
          <a:p>
            <a:pPr marL="57150" lvl="1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Reposición de mobiliario</a:t>
            </a:r>
          </a:p>
          <a:p>
            <a:pPr marL="57150" lvl="1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Equip. Tecnológico.</a:t>
            </a:r>
          </a:p>
          <a:p>
            <a:pPr marL="57150" lvl="1" indent="-5715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APP y OxI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290145" y="1558394"/>
            <a:ext cx="3183063" cy="11082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Carrera docente meritocrática (LRM)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Bono de ingreso a la carrera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Beca Vocación </a:t>
            </a:r>
            <a:r>
              <a:rPr lang="es-P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Maestro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g Light"/>
              </a:rPr>
              <a:t>Mejoras salariales</a:t>
            </a:r>
            <a:endParaRPr lang="es-PE" sz="1200" dirty="0">
              <a:solidFill>
                <a:schemeClr val="tx1">
                  <a:lumMod val="65000"/>
                  <a:lumOff val="35000"/>
                </a:schemeClr>
              </a:solidFill>
              <a:latin typeface="Stag Light"/>
            </a:endParaRPr>
          </a:p>
        </p:txBody>
      </p:sp>
      <p:sp>
        <p:nvSpPr>
          <p:cNvPr id="59" name="Circular 12"/>
          <p:cNvSpPr/>
          <p:nvPr/>
        </p:nvSpPr>
        <p:spPr>
          <a:xfrm>
            <a:off x="1994312" y="2316028"/>
            <a:ext cx="2191061" cy="15018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lvl="1" indent="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1600" dirty="0">
                <a:solidFill>
                  <a:schemeClr val="bg2"/>
                </a:solidFill>
                <a:latin typeface="Stag Light"/>
                <a:ea typeface="Stag Book"/>
                <a:cs typeface="Stag Book"/>
              </a:rPr>
              <a:t>Revalorización de la </a:t>
            </a:r>
            <a:r>
              <a:rPr lang="es-PE" sz="1600" b="1" dirty="0">
                <a:solidFill>
                  <a:schemeClr val="bg2"/>
                </a:solidFill>
                <a:latin typeface="Stag Light"/>
                <a:ea typeface="Stag Book"/>
                <a:cs typeface="Stag Book"/>
              </a:rPr>
              <a:t>carrera docente</a:t>
            </a:r>
          </a:p>
        </p:txBody>
      </p:sp>
      <p:sp>
        <p:nvSpPr>
          <p:cNvPr id="61" name="Circular 14"/>
          <p:cNvSpPr/>
          <p:nvPr/>
        </p:nvSpPr>
        <p:spPr>
          <a:xfrm>
            <a:off x="3834595" y="2338614"/>
            <a:ext cx="2330437" cy="15018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lvl="1" indent="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1600" dirty="0">
                <a:solidFill>
                  <a:schemeClr val="bg1"/>
                </a:solidFill>
                <a:latin typeface="Stag Light"/>
                <a:ea typeface="Stag Book"/>
                <a:cs typeface="Stag Book"/>
              </a:rPr>
              <a:t>Cierre de la brecha de </a:t>
            </a:r>
            <a:r>
              <a:rPr lang="es-PE" sz="1600" b="1" dirty="0">
                <a:solidFill>
                  <a:schemeClr val="bg1"/>
                </a:solidFill>
                <a:latin typeface="Stag Light"/>
                <a:ea typeface="Stag Book"/>
                <a:cs typeface="Stag Book"/>
              </a:rPr>
              <a:t>infraestructura educativa</a:t>
            </a:r>
          </a:p>
        </p:txBody>
      </p:sp>
      <p:sp>
        <p:nvSpPr>
          <p:cNvPr id="63" name="Circular 16"/>
          <p:cNvSpPr/>
          <p:nvPr/>
        </p:nvSpPr>
        <p:spPr>
          <a:xfrm>
            <a:off x="4282962" y="3731590"/>
            <a:ext cx="1676417" cy="15018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1600" dirty="0">
                <a:solidFill>
                  <a:schemeClr val="tx1"/>
                </a:solidFill>
                <a:latin typeface="Stag Light"/>
                <a:ea typeface="Stag Book"/>
                <a:cs typeface="Stag Book"/>
              </a:rPr>
              <a:t>Modernización de la </a:t>
            </a:r>
            <a:r>
              <a:rPr lang="es-PE" sz="1600" b="1" dirty="0">
                <a:solidFill>
                  <a:schemeClr val="tx1"/>
                </a:solidFill>
                <a:latin typeface="Stag Light"/>
                <a:ea typeface="Stag Book"/>
                <a:cs typeface="Stag Book"/>
              </a:rPr>
              <a:t>gestión educativa</a:t>
            </a:r>
          </a:p>
        </p:txBody>
      </p:sp>
      <p:sp>
        <p:nvSpPr>
          <p:cNvPr id="65" name="Circular 18"/>
          <p:cNvSpPr/>
          <p:nvPr/>
        </p:nvSpPr>
        <p:spPr>
          <a:xfrm>
            <a:off x="1745494" y="3847475"/>
            <a:ext cx="2407454" cy="15018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lvl="1" indent="0" algn="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1600" dirty="0">
                <a:solidFill>
                  <a:schemeClr val="tx1"/>
                </a:solidFill>
                <a:latin typeface="Stag Light"/>
                <a:ea typeface="Stag Book"/>
                <a:cs typeface="Stag Book"/>
              </a:rPr>
              <a:t>Mejora de la calidad de los </a:t>
            </a:r>
            <a:r>
              <a:rPr lang="es-PE" sz="1600" b="1" dirty="0">
                <a:solidFill>
                  <a:schemeClr val="tx1"/>
                </a:solidFill>
                <a:latin typeface="Stag Light"/>
                <a:ea typeface="Stag Book"/>
                <a:cs typeface="Stag Book"/>
              </a:rPr>
              <a:t>aprendizajes para todos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390995" y="1405030"/>
            <a:ext cx="2648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/>
              <a:t>Múltiples intervenciones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/>
              <a:t>Urgencia de generar evidencia y aprender sobre la marcha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/>
              <a:t>Necesidad de alinear tiempos de decisión y generación de evidencia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/>
              <a:t>Disponibilidad de data administrativa de buena calidad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smtClean="0"/>
              <a:t>Cultura </a:t>
            </a:r>
            <a:r>
              <a:rPr lang="es-MX" sz="1600" dirty="0"/>
              <a:t>organizacional ¨orientada al aprendizaje¨</a:t>
            </a:r>
          </a:p>
          <a:p>
            <a:endParaRPr lang="es-MX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452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5269" y="174567"/>
            <a:ext cx="9891345" cy="963139"/>
          </a:xfrm>
        </p:spPr>
        <p:txBody>
          <a:bodyPr>
            <a:no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Lecciones aprendidas en la implementación de evaluaciones desde el sector público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49075402"/>
              </p:ext>
            </p:extLst>
          </p:nvPr>
        </p:nvGraphicFramePr>
        <p:xfrm>
          <a:off x="363524" y="1375886"/>
          <a:ext cx="7673789" cy="2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87703" y="5301605"/>
            <a:ext cx="130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Pero…</a:t>
            </a:r>
            <a:endParaRPr lang="es-PE" sz="24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1630268"/>
              </p:ext>
            </p:extLst>
          </p:nvPr>
        </p:nvGraphicFramePr>
        <p:xfrm>
          <a:off x="3887643" y="4208098"/>
          <a:ext cx="7673789" cy="218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4136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4709" y="119190"/>
            <a:ext cx="10101863" cy="718457"/>
          </a:xfrm>
        </p:spPr>
        <p:txBody>
          <a:bodyPr>
            <a:no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Evaluaciones MINEDU: Solución pragmática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060591062"/>
              </p:ext>
            </p:extLst>
          </p:nvPr>
        </p:nvGraphicFramePr>
        <p:xfrm>
          <a:off x="503336" y="1668544"/>
          <a:ext cx="10923236" cy="497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503336" y="1099484"/>
            <a:ext cx="954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u="sng" dirty="0" smtClean="0">
                <a:solidFill>
                  <a:srgbClr val="C00000"/>
                </a:solidFill>
              </a:rPr>
              <a:t>Creación de la Oficina de Seguimiento y Evaluación Estratégica (OSEE):</a:t>
            </a:r>
            <a:endParaRPr lang="es-PE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6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899" y="518803"/>
            <a:ext cx="10101863" cy="718457"/>
          </a:xfrm>
        </p:spPr>
        <p:txBody>
          <a:bodyPr>
            <a:no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Evaluaciones MINEDU: Solución pragmática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62002" y="2425180"/>
            <a:ext cx="3427061" cy="1234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Evaluación de</a:t>
            </a:r>
          </a:p>
          <a:p>
            <a:pPr algn="ctr"/>
            <a:r>
              <a:rPr lang="es-MX" sz="17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intervenciones prioritarias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48184" y="2425180"/>
            <a:ext cx="4006833" cy="1247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013" algn="ctr">
              <a:tabLst>
                <a:tab pos="2152650" algn="l"/>
                <a:tab pos="2867025" algn="l"/>
              </a:tabLst>
            </a:pPr>
            <a:r>
              <a:rPr lang="es-MX" sz="17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Laboratorio de innovación costo efectiva para la política educativa – </a:t>
            </a:r>
            <a:r>
              <a:rPr lang="es-MX" sz="1700" dirty="0" err="1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MineduLAB</a:t>
            </a:r>
            <a:endParaRPr lang="es-MX" sz="17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395048" y="2392283"/>
            <a:ext cx="733908" cy="70821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endParaRPr lang="es-PE" sz="2400" b="1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62002" y="3703022"/>
            <a:ext cx="3427061" cy="22358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>
            <a:defPPr>
              <a:defRPr lang="es-PE"/>
            </a:defPPr>
            <a:lvl1pPr algn="just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Evaluaciones de </a:t>
            </a:r>
            <a:r>
              <a:rPr lang="es-MX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acompañadas de </a:t>
            </a:r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Evaluaciones </a:t>
            </a:r>
            <a:r>
              <a:rPr lang="es-MX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</a:t>
            </a: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MX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</a:t>
            </a:r>
            <a:r>
              <a:rPr lang="es-MX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intervenciones en curso</a:t>
            </a:r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MX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entender por qué se producen los resultados (impactos) e introducir mejoras en la gestión.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48184" y="3660727"/>
            <a:ext cx="4006833" cy="22781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Diseña e implementa </a:t>
            </a:r>
            <a:r>
              <a:rPr lang="es-P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innovaciones de bajo costo</a:t>
            </a:r>
            <a:r>
              <a:rPr lang="es-P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cuya </a:t>
            </a:r>
            <a:r>
              <a:rPr lang="es-P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experimental </a:t>
            </a:r>
            <a:r>
              <a:rPr lang="es-P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 su efectividad antes de decidir su </a:t>
            </a:r>
            <a:r>
              <a:rPr lang="es-P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escalamiento </a:t>
            </a:r>
            <a:r>
              <a:rPr lang="es-P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política pública.</a:t>
            </a:r>
          </a:p>
          <a:p>
            <a:pPr algn="just"/>
            <a:endParaRPr lang="es-P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P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innovar y aprender a un costo muy bajo para el sector.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14136" r="9288" b="15878"/>
          <a:stretch/>
        </p:blipFill>
        <p:spPr bwMode="auto">
          <a:xfrm>
            <a:off x="6820682" y="2732310"/>
            <a:ext cx="977426" cy="77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10" name="Elipse 9"/>
          <p:cNvSpPr/>
          <p:nvPr/>
        </p:nvSpPr>
        <p:spPr>
          <a:xfrm>
            <a:off x="6451107" y="2252322"/>
            <a:ext cx="733908" cy="70821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endParaRPr lang="es-PE" sz="2400" b="1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62002" y="1729102"/>
            <a:ext cx="321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Dos componentes: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3508609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40698" y="2926596"/>
            <a:ext cx="7565993" cy="718457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Componente </a:t>
            </a:r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1:</a:t>
            </a:r>
            <a:b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Evaluaciones </a:t>
            </a: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de intervenciones prioritarias</a:t>
            </a:r>
          </a:p>
        </p:txBody>
      </p:sp>
    </p:spTree>
    <p:extLst>
      <p:ext uri="{BB962C8B-B14F-4D97-AF65-F5344CB8AC3E}">
        <p14:creationId xmlns:p14="http://schemas.microsoft.com/office/powerpoint/2010/main" val="19426962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4698" y="456109"/>
            <a:ext cx="7565993" cy="718457"/>
          </a:xfrm>
        </p:spPr>
        <p:txBody>
          <a:bodyPr>
            <a:no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Características de las evaluaciones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4787477"/>
              </p:ext>
            </p:extLst>
          </p:nvPr>
        </p:nvGraphicFramePr>
        <p:xfrm>
          <a:off x="3536821" y="1367160"/>
          <a:ext cx="5421746" cy="439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011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4116" y="220867"/>
            <a:ext cx="8493369" cy="718457"/>
          </a:xfrm>
        </p:spPr>
        <p:txBody>
          <a:bodyPr>
            <a:no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Agenda de evaluaciones MINEDU 2015-2017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41190320"/>
              </p:ext>
            </p:extLst>
          </p:nvPr>
        </p:nvGraphicFramePr>
        <p:xfrm>
          <a:off x="2742216" y="939324"/>
          <a:ext cx="4465515" cy="442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260025" y="5496019"/>
            <a:ext cx="1168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Se ha evaluado intervenciones que cuestan aproximadamente 2,034 millones de soles, lo que representa aproximadamente 27% del presupuesto ejecutado del MINEDU para el año 2016</a:t>
            </a:r>
            <a:endParaRPr lang="es-PE" b="1" dirty="0"/>
          </a:p>
        </p:txBody>
      </p:sp>
      <p:sp>
        <p:nvSpPr>
          <p:cNvPr id="5" name="Flecha derecha 4"/>
          <p:cNvSpPr/>
          <p:nvPr/>
        </p:nvSpPr>
        <p:spPr>
          <a:xfrm>
            <a:off x="7090611" y="1927467"/>
            <a:ext cx="449178" cy="39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7983415" y="1981200"/>
            <a:ext cx="245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14 lideradas por la OSEE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983414" y="2954074"/>
            <a:ext cx="245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10 lideradas por la OSEE</a:t>
            </a:r>
          </a:p>
        </p:txBody>
      </p:sp>
      <p:sp>
        <p:nvSpPr>
          <p:cNvPr id="17" name="Flecha derecha 16"/>
          <p:cNvSpPr/>
          <p:nvPr/>
        </p:nvSpPr>
        <p:spPr>
          <a:xfrm>
            <a:off x="7090611" y="2954074"/>
            <a:ext cx="449178" cy="39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 derecha 17"/>
          <p:cNvSpPr/>
          <p:nvPr/>
        </p:nvSpPr>
        <p:spPr>
          <a:xfrm>
            <a:off x="7090611" y="3937371"/>
            <a:ext cx="449178" cy="393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/>
          <p:cNvSpPr txBox="1"/>
          <p:nvPr/>
        </p:nvSpPr>
        <p:spPr>
          <a:xfrm>
            <a:off x="7983414" y="3821398"/>
            <a:ext cx="310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</a:rPr>
              <a:t>24 evaluaciones lideradas por la OSEE en 2 años</a:t>
            </a:r>
          </a:p>
        </p:txBody>
      </p:sp>
    </p:spTree>
    <p:extLst>
      <p:ext uri="{BB962C8B-B14F-4D97-AF65-F5344CB8AC3E}">
        <p14:creationId xmlns:p14="http://schemas.microsoft.com/office/powerpoint/2010/main" val="866924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13613</TotalTime>
  <Words>2401</Words>
  <Application>Microsoft Office PowerPoint</Application>
  <PresentationFormat>Panorámica</PresentationFormat>
  <Paragraphs>290</Paragraphs>
  <Slides>23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Gill Sans</vt:lpstr>
      <vt:lpstr>Microsoft Sans Serif</vt:lpstr>
      <vt:lpstr>Stag Book</vt:lpstr>
      <vt:lpstr>Stag Light</vt:lpstr>
      <vt:lpstr>Times New Roman</vt:lpstr>
      <vt:lpstr>Wingdings</vt:lpstr>
      <vt:lpstr>Tema de Office</vt:lpstr>
      <vt:lpstr>Presentación de PowerPoint</vt:lpstr>
      <vt:lpstr>El reto educativo</vt:lpstr>
      <vt:lpstr>Presentación de PowerPoint</vt:lpstr>
      <vt:lpstr>Lecciones aprendidas en la implementación de evaluaciones desde el sector público</vt:lpstr>
      <vt:lpstr>Evaluaciones MINEDU: Solución pragmática</vt:lpstr>
      <vt:lpstr>Evaluaciones MINEDU: Solución pragmática</vt:lpstr>
      <vt:lpstr>Componente 1: Evaluaciones de intervenciones prioritarias</vt:lpstr>
      <vt:lpstr>Características de las evaluaciones</vt:lpstr>
      <vt:lpstr>Agenda de evaluaciones MINEDU 2015-2017</vt:lpstr>
      <vt:lpstr>Evaluaciones de impacto 2015-2017 (I)</vt:lpstr>
      <vt:lpstr>Evaluaciones de impacto 2015-2017 (II)</vt:lpstr>
      <vt:lpstr>Presentación de PowerPoint</vt:lpstr>
      <vt:lpstr>Componente 2:  Laboratorio de innovación costo efectiva para la política educativa - MineduLAB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MINEDU</dc:creator>
  <cp:lastModifiedBy>SANDRA FABIOLA CACERES PAURINOTTO</cp:lastModifiedBy>
  <cp:revision>1402</cp:revision>
  <cp:lastPrinted>2016-11-10T17:32:22Z</cp:lastPrinted>
  <dcterms:created xsi:type="dcterms:W3CDTF">2014-10-23T20:47:16Z</dcterms:created>
  <dcterms:modified xsi:type="dcterms:W3CDTF">2017-05-25T14:51:16Z</dcterms:modified>
</cp:coreProperties>
</file>